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193D-0DA8-4AAC-8510-1C7E851E38A4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381B-36B3-4CAC-85E3-74579F7D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193D-0DA8-4AAC-8510-1C7E851E38A4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381B-36B3-4CAC-85E3-74579F7D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6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193D-0DA8-4AAC-8510-1C7E851E38A4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381B-36B3-4CAC-85E3-74579F7D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193D-0DA8-4AAC-8510-1C7E851E38A4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381B-36B3-4CAC-85E3-74579F7D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92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193D-0DA8-4AAC-8510-1C7E851E38A4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381B-36B3-4CAC-85E3-74579F7D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8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193D-0DA8-4AAC-8510-1C7E851E38A4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381B-36B3-4CAC-85E3-74579F7D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8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193D-0DA8-4AAC-8510-1C7E851E38A4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381B-36B3-4CAC-85E3-74579F7D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5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193D-0DA8-4AAC-8510-1C7E851E38A4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381B-36B3-4CAC-85E3-74579F7D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61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193D-0DA8-4AAC-8510-1C7E851E38A4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381B-36B3-4CAC-85E3-74579F7D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32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193D-0DA8-4AAC-8510-1C7E851E38A4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381B-36B3-4CAC-85E3-74579F7D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01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193D-0DA8-4AAC-8510-1C7E851E38A4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381B-36B3-4CAC-85E3-74579F7D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86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9193D-0DA8-4AAC-8510-1C7E851E38A4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F381B-36B3-4CAC-85E3-74579F7D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12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ar-S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بسم الله الرحمن الرحيم</a:t>
            </a:r>
            <a:br>
              <a:rPr lang="ar-SA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SA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السلام عليكم ورحمة الله</a:t>
            </a:r>
            <a:br>
              <a:rPr lang="ar-SA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اهلا سهلا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3602038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7825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59998" y="2335742"/>
            <a:ext cx="440761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400" dirty="0">
                <a:latin typeface="Arial" panose="020B0604020202020204" pitchFamily="34" charset="0"/>
                <a:cs typeface="Arial" panose="020B0604020202020204" pitchFamily="34" charset="0"/>
              </a:rPr>
              <a:t>الي اللقاء</a:t>
            </a:r>
          </a:p>
          <a:p>
            <a:endParaRPr lang="ar-SA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4400" dirty="0">
                <a:latin typeface="Arial" panose="020B0604020202020204" pitchFamily="34" charset="0"/>
                <a:cs typeface="Arial" panose="020B0604020202020204" pitchFamily="34" charset="0"/>
              </a:rPr>
              <a:t>السلام عليكم ورحمة الله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113" y="1784546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106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5849" y="2196187"/>
            <a:ext cx="1511939" cy="187773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20906" y="1703891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3600" dirty="0"/>
              <a:t>تعريف الأستاذ : </a:t>
            </a:r>
          </a:p>
          <a:p>
            <a:r>
              <a:rPr lang="ar-SA" sz="3600" dirty="0"/>
              <a:t>محمد مجيب الرحمن</a:t>
            </a:r>
          </a:p>
          <a:p>
            <a:r>
              <a:rPr lang="ar-SA" sz="3600" dirty="0"/>
              <a:t>الأستاذ المساعد</a:t>
            </a:r>
          </a:p>
          <a:p>
            <a:r>
              <a:rPr lang="ar-SA" sz="3600" dirty="0"/>
              <a:t>المدرسة المجددية الإسلا مية (العالم)</a:t>
            </a:r>
          </a:p>
          <a:p>
            <a:r>
              <a:rPr lang="ar-SA" sz="3600" dirty="0"/>
              <a:t>برى بارى – كالياكوير –غازى فور-</a:t>
            </a:r>
          </a:p>
        </p:txBody>
      </p:sp>
    </p:spTree>
    <p:extLst>
      <p:ext uri="{BB962C8B-B14F-4D97-AF65-F5344CB8AC3E}">
        <p14:creationId xmlns:p14="http://schemas.microsoft.com/office/powerpoint/2010/main" val="4163354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60642" y="1790163"/>
            <a:ext cx="63106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عنوان الدرس</a:t>
            </a:r>
          </a:p>
          <a:p>
            <a:endParaRPr lang="ar-SA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الصف العالم</a:t>
            </a:r>
          </a:p>
          <a:p>
            <a:endParaRPr lang="ar-SA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الورقة الثانية للفقه</a:t>
            </a:r>
          </a:p>
          <a:p>
            <a:endParaRPr lang="ar-SA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فرائض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193" y="2652132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3291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28068" y="1584102"/>
            <a:ext cx="50613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6000" dirty="0"/>
              <a:t>اعلان الدرس</a:t>
            </a:r>
          </a:p>
          <a:p>
            <a:endParaRPr lang="ar-SA" sz="6000" dirty="0" smtClean="0"/>
          </a:p>
          <a:p>
            <a:r>
              <a:rPr lang="ar-SA" sz="6000" dirty="0" smtClean="0"/>
              <a:t> تماثل                     تداخل.............</a:t>
            </a:r>
            <a:endParaRPr lang="ar-SA" sz="6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654" y="1986313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1475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6551" y="2060619"/>
            <a:ext cx="584700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النتائج من الدرس</a:t>
            </a:r>
          </a:p>
          <a:p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يستطيع الطلاب بعد انتهاء هذا الدرس:</a:t>
            </a:r>
          </a:p>
          <a:p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ان يبينوا </a:t>
            </a:r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تماثل وتداخل وتوافق و تباين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ان يقولوا </a:t>
            </a:r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الامثال      </a:t>
            </a:r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502" y="2873071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6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63673" y="2285757"/>
            <a:ext cx="65381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تماثل </a:t>
            </a: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تماثل العددين كون احدهما مساويا للأخر-نحو:</a:t>
            </a: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S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2,2/ 4,4 / 6, 6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991" y="2123245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3869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72691" y="1988372"/>
            <a:ext cx="542200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التداخل :</a:t>
            </a: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وتداخل العددين المختلفين ان يعد اقلهما الأكثر أي يفنيه-او</a:t>
            </a: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هو ان يكون اكثر العددين منقسما علي الأقل قسمة صحيحة-نحو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3,6 / 4,8 /2,4 /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559" y="2103747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029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95025" y="1851102"/>
            <a:ext cx="58655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توافق العددين ان لا يعد اقلهما للأكثر ولكن يعدهما عدد ثالث كالثمانية مع العشرين –</a:t>
            </a:r>
          </a:p>
          <a:p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نحو: </a:t>
            </a:r>
          </a:p>
          <a:p>
            <a:endParaRPr lang="ar-SA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666"/>
                <a:cs typeface="Arial" panose="020B0604020202020204" pitchFamily="34" charset="0"/>
              </a:rPr>
              <a:t>6,9 /8, 12 / 4,6</a:t>
            </a:r>
            <a:endParaRPr lang="en-US" sz="4000" dirty="0">
              <a:latin typeface="666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324" y="1851102"/>
            <a:ext cx="1847850" cy="24669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7190" y="925551"/>
            <a:ext cx="29996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6000" dirty="0" smtClean="0"/>
              <a:t>التوافق</a:t>
            </a:r>
            <a:r>
              <a:rPr lang="ar-SA" dirty="0" smtClean="0"/>
              <a:t>  </a:t>
            </a:r>
            <a:r>
              <a:rPr lang="ar-SA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47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20576" y="1260088"/>
            <a:ext cx="569827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200" dirty="0" smtClean="0">
                <a:latin typeface="Arial" panose="020B0604020202020204" pitchFamily="34" charset="0"/>
              </a:rPr>
              <a:t>التباين</a:t>
            </a:r>
            <a:endParaRPr lang="ar-SA" sz="3200" dirty="0">
              <a:latin typeface="Arial" panose="020B0604020202020204" pitchFamily="34" charset="0"/>
            </a:endParaRPr>
          </a:p>
          <a:p>
            <a:endParaRPr lang="ar-SA" sz="3200" dirty="0">
              <a:latin typeface="Arial" panose="020B0604020202020204" pitchFamily="34" charset="0"/>
            </a:endParaRPr>
          </a:p>
          <a:p>
            <a:r>
              <a:rPr lang="ar-SA" sz="3200">
                <a:latin typeface="Arial" panose="020B0604020202020204" pitchFamily="34" charset="0"/>
              </a:rPr>
              <a:t>تباين </a:t>
            </a:r>
            <a:r>
              <a:rPr lang="ar-SA" sz="3200" smtClean="0">
                <a:latin typeface="Arial" panose="020B0604020202020204" pitchFamily="34" charset="0"/>
              </a:rPr>
              <a:t>العددين </a:t>
            </a:r>
            <a:r>
              <a:rPr lang="ar-SA" sz="3200" dirty="0">
                <a:latin typeface="Arial" panose="020B0604020202020204" pitchFamily="34" charset="0"/>
              </a:rPr>
              <a:t>ان لا يعد العددين معا عدد ثالث – كالتسعة مع العشرة- </a:t>
            </a:r>
          </a:p>
          <a:p>
            <a:endParaRPr lang="ar-SA" sz="3200" dirty="0">
              <a:latin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4,5 /       6,7 /          8,9 /         9,10</a:t>
            </a:r>
            <a:r>
              <a:rPr lang="ar-SA" sz="3200" dirty="0">
                <a:latin typeface="Arial" panose="020B0604020202020204" pitchFamily="34" charset="0"/>
              </a:rPr>
              <a:t> </a:t>
            </a: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ا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960" y="2656672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8020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162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666</vt:lpstr>
      <vt:lpstr>Arial</vt:lpstr>
      <vt:lpstr>Calibri</vt:lpstr>
      <vt:lpstr>Calibri Light</vt:lpstr>
      <vt:lpstr>Office Theme</vt:lpstr>
      <vt:lpstr>بسم الله الرحمن الرحيم  السلام عليكم ورحمة الله اهلا سهلا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 السلام عليكم ورحمة الله اهلا سهلا</dc:title>
  <dc:creator>Microsoft account</dc:creator>
  <cp:lastModifiedBy>Microsoft account</cp:lastModifiedBy>
  <cp:revision>33</cp:revision>
  <dcterms:created xsi:type="dcterms:W3CDTF">2020-10-09T22:49:09Z</dcterms:created>
  <dcterms:modified xsi:type="dcterms:W3CDTF">2021-01-30T11:27:38Z</dcterms:modified>
</cp:coreProperties>
</file>