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1" r:id="rId3"/>
    <p:sldId id="272" r:id="rId4"/>
    <p:sldId id="257" r:id="rId5"/>
    <p:sldId id="258" r:id="rId6"/>
    <p:sldId id="269" r:id="rId7"/>
    <p:sldId id="268" r:id="rId8"/>
    <p:sldId id="259" r:id="rId9"/>
    <p:sldId id="273" r:id="rId10"/>
    <p:sldId id="274" r:id="rId11"/>
    <p:sldId id="260" r:id="rId12"/>
    <p:sldId id="275" r:id="rId13"/>
    <p:sldId id="262" r:id="rId14"/>
    <p:sldId id="264" r:id="rId15"/>
    <p:sldId id="276" r:id="rId16"/>
    <p:sldId id="277" r:id="rId17"/>
    <p:sldId id="278" r:id="rId18"/>
    <p:sldId id="265" r:id="rId19"/>
    <p:sldId id="266" r:id="rId20"/>
    <p:sldId id="267" r:id="rId21"/>
    <p:sldId id="270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E936A-789D-478C-8612-6028AF8C0C2E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415FC2-3D84-404A-8C38-C0FF33071309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1.প্রতিরক্ষা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DCDFE97-9264-40A2-9F75-9772ACC8AB56}" type="parTrans" cxnId="{3F0E04EC-CBC4-4B1A-891E-230141C1F917}">
      <dgm:prSet/>
      <dgm:spPr/>
      <dgm:t>
        <a:bodyPr/>
        <a:lstStyle/>
        <a:p>
          <a:endParaRPr lang="en-US"/>
        </a:p>
      </dgm:t>
    </dgm:pt>
    <dgm:pt modelId="{D41F568C-3E4A-4770-B09E-58C769476624}" type="sibTrans" cxnId="{3F0E04EC-CBC4-4B1A-891E-230141C1F917}">
      <dgm:prSet/>
      <dgm:spPr/>
      <dgm:t>
        <a:bodyPr/>
        <a:lstStyle/>
        <a:p>
          <a:endParaRPr lang="en-US"/>
        </a:p>
      </dgm:t>
    </dgm:pt>
    <dgm:pt modelId="{462FC0D5-B2A6-419F-A57B-52B10F2D737B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2.পররাষ্ট্র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dirty="0"/>
        </a:p>
      </dgm:t>
    </dgm:pt>
    <dgm:pt modelId="{D5DC9761-71F1-4C13-8EFD-C64FB799D4B0}" type="parTrans" cxnId="{0AE344BE-77EB-46F2-B4C1-398D2D51C082}">
      <dgm:prSet/>
      <dgm:spPr/>
      <dgm:t>
        <a:bodyPr/>
        <a:lstStyle/>
        <a:p>
          <a:endParaRPr lang="en-US"/>
        </a:p>
      </dgm:t>
    </dgm:pt>
    <dgm:pt modelId="{AEAD74A8-5F3B-41F8-BFFF-8AFE77FCADFA}" type="sibTrans" cxnId="{0AE344BE-77EB-46F2-B4C1-398D2D51C082}">
      <dgm:prSet/>
      <dgm:spPr/>
      <dgm:t>
        <a:bodyPr/>
        <a:lstStyle/>
        <a:p>
          <a:endParaRPr lang="en-US"/>
        </a:p>
      </dgm:t>
    </dgm:pt>
    <dgm:pt modelId="{FE1396ED-B8C1-4BDA-8FFD-9630E083E447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3.অর্থ,শিল্প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বাণিজ্য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dirty="0"/>
        </a:p>
      </dgm:t>
    </dgm:pt>
    <dgm:pt modelId="{B6EC7281-0020-47F1-86BD-6571E72BDE44}" type="parTrans" cxnId="{3734A438-0826-44D9-9CBF-8D0E7F5CDB17}">
      <dgm:prSet/>
      <dgm:spPr/>
      <dgm:t>
        <a:bodyPr/>
        <a:lstStyle/>
        <a:p>
          <a:endParaRPr lang="en-US"/>
        </a:p>
      </dgm:t>
    </dgm:pt>
    <dgm:pt modelId="{25E683BD-249B-439E-A456-76C162009AE0}" type="sibTrans" cxnId="{3734A438-0826-44D9-9CBF-8D0E7F5CDB17}">
      <dgm:prSet/>
      <dgm:spPr/>
      <dgm:t>
        <a:bodyPr/>
        <a:lstStyle/>
        <a:p>
          <a:endParaRPr lang="en-US"/>
        </a:p>
      </dgm:t>
    </dgm:pt>
    <dgm:pt modelId="{74CAD97D-89BB-4B44-A95D-EC330D11411F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4.মন্ত্রিপরিষদ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সচিবালয়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18F5D27-8F2A-4899-97B9-BFA1BD9A3F88}" type="parTrans" cxnId="{B14756FC-7CC7-4F38-8FCF-CAFCAA76F020}">
      <dgm:prSet/>
      <dgm:spPr/>
      <dgm:t>
        <a:bodyPr/>
        <a:lstStyle/>
        <a:p>
          <a:endParaRPr lang="en-US"/>
        </a:p>
      </dgm:t>
    </dgm:pt>
    <dgm:pt modelId="{EE26B522-9E41-4BA1-B04E-8779D98D953A}" type="sibTrans" cxnId="{B14756FC-7CC7-4F38-8FCF-CAFCAA76F020}">
      <dgm:prSet/>
      <dgm:spPr/>
      <dgm:t>
        <a:bodyPr/>
        <a:lstStyle/>
        <a:p>
          <a:endParaRPr lang="en-US"/>
        </a:p>
      </dgm:t>
    </dgm:pt>
    <dgm:pt modelId="{611710F7-F142-42D0-9DBC-775BE4D37DEC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6.আঞ্চলিক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প্রশাসন</a:t>
          </a:r>
          <a:endParaRPr lang="en-US" dirty="0"/>
        </a:p>
      </dgm:t>
    </dgm:pt>
    <dgm:pt modelId="{44C64DA5-CCFE-413F-8955-E4E204556BFA}" type="parTrans" cxnId="{36028DBB-07BB-462F-97C1-773C34DCB32A}">
      <dgm:prSet/>
      <dgm:spPr/>
      <dgm:t>
        <a:bodyPr/>
        <a:lstStyle/>
        <a:p>
          <a:endParaRPr lang="en-US"/>
        </a:p>
      </dgm:t>
    </dgm:pt>
    <dgm:pt modelId="{B7530790-B2E6-4306-9BE8-B68B9E843D2F}" type="sibTrans" cxnId="{36028DBB-07BB-462F-97C1-773C34DCB32A}">
      <dgm:prSet/>
      <dgm:spPr/>
      <dgm:t>
        <a:bodyPr/>
        <a:lstStyle/>
        <a:p>
          <a:endParaRPr lang="en-US"/>
        </a:p>
      </dgm:t>
    </dgm:pt>
    <dgm:pt modelId="{B6E17BCE-7608-4016-9A6B-C4FED9ADBF6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8.তথ্য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বেতার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37CE35-A123-4BE9-B618-B08B80DE0B96}" type="parTrans" cxnId="{4EBC9E9C-DC48-4D86-B803-9A5647BA1252}">
      <dgm:prSet/>
      <dgm:spPr/>
      <dgm:t>
        <a:bodyPr/>
        <a:lstStyle/>
        <a:p>
          <a:endParaRPr lang="en-US"/>
        </a:p>
      </dgm:t>
    </dgm:pt>
    <dgm:pt modelId="{9A15427B-F8CD-43A7-81D4-D083F6364153}" type="sibTrans" cxnId="{4EBC9E9C-DC48-4D86-B803-9A5647BA1252}">
      <dgm:prSet/>
      <dgm:spPr/>
      <dgm:t>
        <a:bodyPr/>
        <a:lstStyle/>
        <a:p>
          <a:endParaRPr lang="en-US"/>
        </a:p>
      </dgm:t>
    </dgm:pt>
    <dgm:pt modelId="{6013D3AC-1910-4843-AD08-A52A030C544B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9.স্বরাষ্ট্র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4FDFF36-72AD-4B01-B05A-998A619A2A34}" type="parTrans" cxnId="{3B6E52CC-5D6D-498A-887F-3780DDD8CBDB}">
      <dgm:prSet/>
      <dgm:spPr/>
      <dgm:t>
        <a:bodyPr/>
        <a:lstStyle/>
        <a:p>
          <a:endParaRPr lang="en-US"/>
        </a:p>
      </dgm:t>
    </dgm:pt>
    <dgm:pt modelId="{83418ACD-FE5D-4104-9759-6A2B6516EB44}" type="sibTrans" cxnId="{3B6E52CC-5D6D-498A-887F-3780DDD8CBDB}">
      <dgm:prSet/>
      <dgm:spPr/>
      <dgm:t>
        <a:bodyPr/>
        <a:lstStyle/>
        <a:p>
          <a:endParaRPr lang="en-US"/>
        </a:p>
      </dgm:t>
    </dgm:pt>
    <dgm:pt modelId="{300EB77B-F83C-4153-A8C2-82A28E27A672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5.সাধারণ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প্রশাসন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সংস্থাপন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বিভাগ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6D4FB4-E398-4FCC-BF23-6B1499C047FE}" type="parTrans" cxnId="{3E6FEE96-7037-496E-B8CE-FFEFF1D84765}">
      <dgm:prSet/>
      <dgm:spPr/>
      <dgm:t>
        <a:bodyPr/>
        <a:lstStyle/>
        <a:p>
          <a:endParaRPr lang="en-US"/>
        </a:p>
      </dgm:t>
    </dgm:pt>
    <dgm:pt modelId="{CD6475D2-3607-4CB6-8BA1-F87062D9C5A4}" type="sibTrans" cxnId="{3E6FEE96-7037-496E-B8CE-FFEFF1D84765}">
      <dgm:prSet/>
      <dgm:spPr/>
      <dgm:t>
        <a:bodyPr/>
        <a:lstStyle/>
        <a:p>
          <a:endParaRPr lang="en-US"/>
        </a:p>
      </dgm:t>
    </dgm:pt>
    <dgm:pt modelId="{E037577B-E228-48D8-9E02-D0FABBDAB140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7.স্বাস্থ্য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কল্যাণ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বিভাগ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A874661-4AB0-4EEF-8A1A-40A6E6547672}" type="parTrans" cxnId="{7027C242-DB7B-4745-BD7E-B7DE6BBA78E7}">
      <dgm:prSet/>
      <dgm:spPr/>
    </dgm:pt>
    <dgm:pt modelId="{2388CBD8-8B27-4369-BB45-6E1F78BF13A7}" type="sibTrans" cxnId="{7027C242-DB7B-4745-BD7E-B7DE6BBA78E7}">
      <dgm:prSet/>
      <dgm:spPr/>
    </dgm:pt>
    <dgm:pt modelId="{80BA18EC-9EBD-4539-815B-288FDEB56467}" type="pres">
      <dgm:prSet presAssocID="{FD8E936A-789D-478C-8612-6028AF8C0C2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CE0DCB9-A898-4776-A903-71A04275489A}" type="pres">
      <dgm:prSet presAssocID="{B3415FC2-3D84-404A-8C38-C0FF33071309}" presName="compNode" presStyleCnt="0"/>
      <dgm:spPr/>
    </dgm:pt>
    <dgm:pt modelId="{565B8084-8B2C-462B-BBDA-FBE36B39C272}" type="pres">
      <dgm:prSet presAssocID="{B3415FC2-3D84-404A-8C38-C0FF33071309}" presName="dummyConnPt" presStyleCnt="0"/>
      <dgm:spPr/>
    </dgm:pt>
    <dgm:pt modelId="{A75C0638-3BE4-4327-8C44-3921B629E1B2}" type="pres">
      <dgm:prSet presAssocID="{B3415FC2-3D84-404A-8C38-C0FF330713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62B10-6381-4C6F-84CF-C99908ED7AFE}" type="pres">
      <dgm:prSet presAssocID="{D41F568C-3E4A-4770-B09E-58C769476624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B0C923C-601B-43EB-AB88-6322DB4B2F86}" type="pres">
      <dgm:prSet presAssocID="{462FC0D5-B2A6-419F-A57B-52B10F2D737B}" presName="compNode" presStyleCnt="0"/>
      <dgm:spPr/>
    </dgm:pt>
    <dgm:pt modelId="{40378518-9288-4E0A-9149-644CADF11FCB}" type="pres">
      <dgm:prSet presAssocID="{462FC0D5-B2A6-419F-A57B-52B10F2D737B}" presName="dummyConnPt" presStyleCnt="0"/>
      <dgm:spPr/>
    </dgm:pt>
    <dgm:pt modelId="{B0A11F17-4BA1-4C90-9DAD-388581FE898D}" type="pres">
      <dgm:prSet presAssocID="{462FC0D5-B2A6-419F-A57B-52B10F2D73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85D25-B98D-4A25-BDDA-73CA29D5BE9E}" type="pres">
      <dgm:prSet presAssocID="{AEAD74A8-5F3B-41F8-BFFF-8AFE77FCADFA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D4A68DC1-CE66-4CCA-BF6A-EB7A12463426}" type="pres">
      <dgm:prSet presAssocID="{FE1396ED-B8C1-4BDA-8FFD-9630E083E447}" presName="compNode" presStyleCnt="0"/>
      <dgm:spPr/>
    </dgm:pt>
    <dgm:pt modelId="{33785362-3EE9-4C0A-8C67-8B73ED5727D7}" type="pres">
      <dgm:prSet presAssocID="{FE1396ED-B8C1-4BDA-8FFD-9630E083E447}" presName="dummyConnPt" presStyleCnt="0"/>
      <dgm:spPr/>
    </dgm:pt>
    <dgm:pt modelId="{1F1A9306-0ABF-46B9-A732-9A38008004B4}" type="pres">
      <dgm:prSet presAssocID="{FE1396ED-B8C1-4BDA-8FFD-9630E083E44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25CD7-FBD8-4BCD-8A00-BE31D10B0FA8}" type="pres">
      <dgm:prSet presAssocID="{25E683BD-249B-439E-A456-76C162009AE0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E1C831A6-9B7F-401E-96B5-66D6CC814E28}" type="pres">
      <dgm:prSet presAssocID="{74CAD97D-89BB-4B44-A95D-EC330D11411F}" presName="compNode" presStyleCnt="0"/>
      <dgm:spPr/>
    </dgm:pt>
    <dgm:pt modelId="{EB1FCB22-1FC3-430A-B8B9-531ADD66368D}" type="pres">
      <dgm:prSet presAssocID="{74CAD97D-89BB-4B44-A95D-EC330D11411F}" presName="dummyConnPt" presStyleCnt="0"/>
      <dgm:spPr/>
    </dgm:pt>
    <dgm:pt modelId="{9CA917B2-1328-4061-80D9-17D3E9884E33}" type="pres">
      <dgm:prSet presAssocID="{74CAD97D-89BB-4B44-A95D-EC330D11411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314BC-C536-47D7-B97C-5766D03A0246}" type="pres">
      <dgm:prSet presAssocID="{EE26B522-9E41-4BA1-B04E-8779D98D953A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2509D240-2C14-41BD-AE9B-0AC96A3462A8}" type="pres">
      <dgm:prSet presAssocID="{300EB77B-F83C-4153-A8C2-82A28E27A672}" presName="compNode" presStyleCnt="0"/>
      <dgm:spPr/>
    </dgm:pt>
    <dgm:pt modelId="{3149E90E-50CB-4042-B6C0-298D9C6FBFCE}" type="pres">
      <dgm:prSet presAssocID="{300EB77B-F83C-4153-A8C2-82A28E27A672}" presName="dummyConnPt" presStyleCnt="0"/>
      <dgm:spPr/>
    </dgm:pt>
    <dgm:pt modelId="{69149636-B56B-4A92-88AD-29507479C8B4}" type="pres">
      <dgm:prSet presAssocID="{300EB77B-F83C-4153-A8C2-82A28E27A67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7D924-8CA7-4C0A-B576-A4975D7122FA}" type="pres">
      <dgm:prSet presAssocID="{CD6475D2-3607-4CB6-8BA1-F87062D9C5A4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4922B26-89A2-4009-9E44-D7FC972421F1}" type="pres">
      <dgm:prSet presAssocID="{611710F7-F142-42D0-9DBC-775BE4D37DEC}" presName="compNode" presStyleCnt="0"/>
      <dgm:spPr/>
    </dgm:pt>
    <dgm:pt modelId="{0FD5AF0F-C77E-4F59-AF35-194BA8B91C11}" type="pres">
      <dgm:prSet presAssocID="{611710F7-F142-42D0-9DBC-775BE4D37DEC}" presName="dummyConnPt" presStyleCnt="0"/>
      <dgm:spPr/>
    </dgm:pt>
    <dgm:pt modelId="{79BD1127-877A-401D-BAF0-5D26AA6BAF4D}" type="pres">
      <dgm:prSet presAssocID="{611710F7-F142-42D0-9DBC-775BE4D37DE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51BB4-0DFD-441C-87E6-C55244BB1695}" type="pres">
      <dgm:prSet presAssocID="{B7530790-B2E6-4306-9BE8-B68B9E843D2F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86673B88-989F-4F77-AD60-E7656B4EB3C6}" type="pres">
      <dgm:prSet presAssocID="{E037577B-E228-48D8-9E02-D0FABBDAB140}" presName="compNode" presStyleCnt="0"/>
      <dgm:spPr/>
    </dgm:pt>
    <dgm:pt modelId="{6FD7842F-C872-41CD-AFBA-7D0D177CBC07}" type="pres">
      <dgm:prSet presAssocID="{E037577B-E228-48D8-9E02-D0FABBDAB140}" presName="dummyConnPt" presStyleCnt="0"/>
      <dgm:spPr/>
    </dgm:pt>
    <dgm:pt modelId="{8BA9B5BE-E072-471A-8198-B2C53A06F6EC}" type="pres">
      <dgm:prSet presAssocID="{E037577B-E228-48D8-9E02-D0FABBDAB14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D61DE-6EAF-4239-B29F-176FEEE5D40D}" type="pres">
      <dgm:prSet presAssocID="{2388CBD8-8B27-4369-BB45-6E1F78BF13A7}" presName="sibTrans" presStyleLbl="bgSibTrans2D1" presStyleIdx="6" presStyleCnt="8"/>
      <dgm:spPr/>
    </dgm:pt>
    <dgm:pt modelId="{E185D3FD-7B82-42E7-874F-ED41181A0EBA}" type="pres">
      <dgm:prSet presAssocID="{B6E17BCE-7608-4016-9A6B-C4FED9ADBF64}" presName="compNode" presStyleCnt="0"/>
      <dgm:spPr/>
    </dgm:pt>
    <dgm:pt modelId="{688BE05F-7793-4A98-9A6E-B1030FE0FCAC}" type="pres">
      <dgm:prSet presAssocID="{B6E17BCE-7608-4016-9A6B-C4FED9ADBF64}" presName="dummyConnPt" presStyleCnt="0"/>
      <dgm:spPr/>
    </dgm:pt>
    <dgm:pt modelId="{EC50029E-E8A3-4616-BA2B-675335C2A29A}" type="pres">
      <dgm:prSet presAssocID="{B6E17BCE-7608-4016-9A6B-C4FED9ADBF6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ACEC6-A09F-4E8F-871F-D0D9B5F77A70}" type="pres">
      <dgm:prSet presAssocID="{9A15427B-F8CD-43A7-81D4-D083F6364153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9C8A81F4-D3CD-4C5E-8CE2-E6CF0A1DB846}" type="pres">
      <dgm:prSet presAssocID="{6013D3AC-1910-4843-AD08-A52A030C544B}" presName="compNode" presStyleCnt="0"/>
      <dgm:spPr/>
    </dgm:pt>
    <dgm:pt modelId="{2D112662-8D13-45EA-9195-3E85B6A99646}" type="pres">
      <dgm:prSet presAssocID="{6013D3AC-1910-4843-AD08-A52A030C544B}" presName="dummyConnPt" presStyleCnt="0"/>
      <dgm:spPr/>
    </dgm:pt>
    <dgm:pt modelId="{9E042CAB-747C-4AA7-BC71-33CAE3AC7510}" type="pres">
      <dgm:prSet presAssocID="{6013D3AC-1910-4843-AD08-A52A030C544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345AF4-BFCF-430E-8FC3-755898EBAC03}" type="presOf" srcId="{300EB77B-F83C-4153-A8C2-82A28E27A672}" destId="{69149636-B56B-4A92-88AD-29507479C8B4}" srcOrd="0" destOrd="0" presId="urn:microsoft.com/office/officeart/2005/8/layout/bProcess4"/>
    <dgm:cxn modelId="{3B6E52CC-5D6D-498A-887F-3780DDD8CBDB}" srcId="{FD8E936A-789D-478C-8612-6028AF8C0C2E}" destId="{6013D3AC-1910-4843-AD08-A52A030C544B}" srcOrd="8" destOrd="0" parTransId="{04FDFF36-72AD-4B01-B05A-998A619A2A34}" sibTransId="{83418ACD-FE5D-4104-9759-6A2B6516EB44}"/>
    <dgm:cxn modelId="{CAAAFAAB-EE1D-41A8-B918-B8D99E3618D3}" type="presOf" srcId="{FE1396ED-B8C1-4BDA-8FFD-9630E083E447}" destId="{1F1A9306-0ABF-46B9-A732-9A38008004B4}" srcOrd="0" destOrd="0" presId="urn:microsoft.com/office/officeart/2005/8/layout/bProcess4"/>
    <dgm:cxn modelId="{4EBC9E9C-DC48-4D86-B803-9A5647BA1252}" srcId="{FD8E936A-789D-478C-8612-6028AF8C0C2E}" destId="{B6E17BCE-7608-4016-9A6B-C4FED9ADBF64}" srcOrd="7" destOrd="0" parTransId="{9B37CE35-A123-4BE9-B618-B08B80DE0B96}" sibTransId="{9A15427B-F8CD-43A7-81D4-D083F6364153}"/>
    <dgm:cxn modelId="{285D898E-A9DA-43F4-A1DF-CA910B9207F0}" type="presOf" srcId="{74CAD97D-89BB-4B44-A95D-EC330D11411F}" destId="{9CA917B2-1328-4061-80D9-17D3E9884E33}" srcOrd="0" destOrd="0" presId="urn:microsoft.com/office/officeart/2005/8/layout/bProcess4"/>
    <dgm:cxn modelId="{21C813BA-E2C6-4969-9593-B694F05B8345}" type="presOf" srcId="{B3415FC2-3D84-404A-8C38-C0FF33071309}" destId="{A75C0638-3BE4-4327-8C44-3921B629E1B2}" srcOrd="0" destOrd="0" presId="urn:microsoft.com/office/officeart/2005/8/layout/bProcess4"/>
    <dgm:cxn modelId="{0AE344BE-77EB-46F2-B4C1-398D2D51C082}" srcId="{FD8E936A-789D-478C-8612-6028AF8C0C2E}" destId="{462FC0D5-B2A6-419F-A57B-52B10F2D737B}" srcOrd="1" destOrd="0" parTransId="{D5DC9761-71F1-4C13-8EFD-C64FB799D4B0}" sibTransId="{AEAD74A8-5F3B-41F8-BFFF-8AFE77FCADFA}"/>
    <dgm:cxn modelId="{054F23E2-E54A-472A-AF35-E80F7C01FFCE}" type="presOf" srcId="{FD8E936A-789D-478C-8612-6028AF8C0C2E}" destId="{80BA18EC-9EBD-4539-815B-288FDEB56467}" srcOrd="0" destOrd="0" presId="urn:microsoft.com/office/officeart/2005/8/layout/bProcess4"/>
    <dgm:cxn modelId="{F17B9321-E743-469B-9975-8E96C6981807}" type="presOf" srcId="{AEAD74A8-5F3B-41F8-BFFF-8AFE77FCADFA}" destId="{05485D25-B98D-4A25-BDDA-73CA29D5BE9E}" srcOrd="0" destOrd="0" presId="urn:microsoft.com/office/officeart/2005/8/layout/bProcess4"/>
    <dgm:cxn modelId="{D8AD9618-417D-448F-9010-965C4B7081E1}" type="presOf" srcId="{462FC0D5-B2A6-419F-A57B-52B10F2D737B}" destId="{B0A11F17-4BA1-4C90-9DAD-388581FE898D}" srcOrd="0" destOrd="0" presId="urn:microsoft.com/office/officeart/2005/8/layout/bProcess4"/>
    <dgm:cxn modelId="{B2592B68-D07C-4711-BA1A-DE3124AE6EE8}" type="presOf" srcId="{E037577B-E228-48D8-9E02-D0FABBDAB140}" destId="{8BA9B5BE-E072-471A-8198-B2C53A06F6EC}" srcOrd="0" destOrd="0" presId="urn:microsoft.com/office/officeart/2005/8/layout/bProcess4"/>
    <dgm:cxn modelId="{48A79061-688B-44AB-843C-CD708FDA239B}" type="presOf" srcId="{2388CBD8-8B27-4369-BB45-6E1F78BF13A7}" destId="{673D61DE-6EAF-4239-B29F-176FEEE5D40D}" srcOrd="0" destOrd="0" presId="urn:microsoft.com/office/officeart/2005/8/layout/bProcess4"/>
    <dgm:cxn modelId="{B068673E-BEAD-438D-936C-CF143F98511E}" type="presOf" srcId="{CD6475D2-3607-4CB6-8BA1-F87062D9C5A4}" destId="{68D7D924-8CA7-4C0A-B576-A4975D7122FA}" srcOrd="0" destOrd="0" presId="urn:microsoft.com/office/officeart/2005/8/layout/bProcess4"/>
    <dgm:cxn modelId="{889209E6-C5DE-45BF-AB94-A325BB0A341B}" type="presOf" srcId="{B6E17BCE-7608-4016-9A6B-C4FED9ADBF64}" destId="{EC50029E-E8A3-4616-BA2B-675335C2A29A}" srcOrd="0" destOrd="0" presId="urn:microsoft.com/office/officeart/2005/8/layout/bProcess4"/>
    <dgm:cxn modelId="{33ED1E13-CCDD-4A9D-8406-CDF58A77031D}" type="presOf" srcId="{EE26B522-9E41-4BA1-B04E-8779D98D953A}" destId="{28F314BC-C536-47D7-B97C-5766D03A0246}" srcOrd="0" destOrd="0" presId="urn:microsoft.com/office/officeart/2005/8/layout/bProcess4"/>
    <dgm:cxn modelId="{3E6FEE96-7037-496E-B8CE-FFEFF1D84765}" srcId="{FD8E936A-789D-478C-8612-6028AF8C0C2E}" destId="{300EB77B-F83C-4153-A8C2-82A28E27A672}" srcOrd="4" destOrd="0" parTransId="{E46D4FB4-E398-4FCC-BF23-6B1499C047FE}" sibTransId="{CD6475D2-3607-4CB6-8BA1-F87062D9C5A4}"/>
    <dgm:cxn modelId="{AEC3CD6B-F486-4577-8E60-9E13CFF98378}" type="presOf" srcId="{25E683BD-249B-439E-A456-76C162009AE0}" destId="{13A25CD7-FBD8-4BCD-8A00-BE31D10B0FA8}" srcOrd="0" destOrd="0" presId="urn:microsoft.com/office/officeart/2005/8/layout/bProcess4"/>
    <dgm:cxn modelId="{36028DBB-07BB-462F-97C1-773C34DCB32A}" srcId="{FD8E936A-789D-478C-8612-6028AF8C0C2E}" destId="{611710F7-F142-42D0-9DBC-775BE4D37DEC}" srcOrd="5" destOrd="0" parTransId="{44C64DA5-CCFE-413F-8955-E4E204556BFA}" sibTransId="{B7530790-B2E6-4306-9BE8-B68B9E843D2F}"/>
    <dgm:cxn modelId="{3F0E04EC-CBC4-4B1A-891E-230141C1F917}" srcId="{FD8E936A-789D-478C-8612-6028AF8C0C2E}" destId="{B3415FC2-3D84-404A-8C38-C0FF33071309}" srcOrd="0" destOrd="0" parTransId="{8DCDFE97-9264-40A2-9F75-9772ACC8AB56}" sibTransId="{D41F568C-3E4A-4770-B09E-58C769476624}"/>
    <dgm:cxn modelId="{9CA495A5-C16B-480B-8294-4CD95E9177A6}" type="presOf" srcId="{611710F7-F142-42D0-9DBC-775BE4D37DEC}" destId="{79BD1127-877A-401D-BAF0-5D26AA6BAF4D}" srcOrd="0" destOrd="0" presId="urn:microsoft.com/office/officeart/2005/8/layout/bProcess4"/>
    <dgm:cxn modelId="{3734A438-0826-44D9-9CBF-8D0E7F5CDB17}" srcId="{FD8E936A-789D-478C-8612-6028AF8C0C2E}" destId="{FE1396ED-B8C1-4BDA-8FFD-9630E083E447}" srcOrd="2" destOrd="0" parTransId="{B6EC7281-0020-47F1-86BD-6571E72BDE44}" sibTransId="{25E683BD-249B-439E-A456-76C162009AE0}"/>
    <dgm:cxn modelId="{7027C242-DB7B-4745-BD7E-B7DE6BBA78E7}" srcId="{FD8E936A-789D-478C-8612-6028AF8C0C2E}" destId="{E037577B-E228-48D8-9E02-D0FABBDAB140}" srcOrd="6" destOrd="0" parTransId="{2A874661-4AB0-4EEF-8A1A-40A6E6547672}" sibTransId="{2388CBD8-8B27-4369-BB45-6E1F78BF13A7}"/>
    <dgm:cxn modelId="{61D0EF78-FB75-42FF-911F-DCF0E35F3409}" type="presOf" srcId="{6013D3AC-1910-4843-AD08-A52A030C544B}" destId="{9E042CAB-747C-4AA7-BC71-33CAE3AC7510}" srcOrd="0" destOrd="0" presId="urn:microsoft.com/office/officeart/2005/8/layout/bProcess4"/>
    <dgm:cxn modelId="{B14756FC-7CC7-4F38-8FCF-CAFCAA76F020}" srcId="{FD8E936A-789D-478C-8612-6028AF8C0C2E}" destId="{74CAD97D-89BB-4B44-A95D-EC330D11411F}" srcOrd="3" destOrd="0" parTransId="{518F5D27-8F2A-4899-97B9-BFA1BD9A3F88}" sibTransId="{EE26B522-9E41-4BA1-B04E-8779D98D953A}"/>
    <dgm:cxn modelId="{2A9E3DEF-AAD0-432F-868B-B9CC990C57DD}" type="presOf" srcId="{9A15427B-F8CD-43A7-81D4-D083F6364153}" destId="{EF5ACEC6-A09F-4E8F-871F-D0D9B5F77A70}" srcOrd="0" destOrd="0" presId="urn:microsoft.com/office/officeart/2005/8/layout/bProcess4"/>
    <dgm:cxn modelId="{05894740-8C8B-4976-BCB6-23B859F4B375}" type="presOf" srcId="{D41F568C-3E4A-4770-B09E-58C769476624}" destId="{F6162B10-6381-4C6F-84CF-C99908ED7AFE}" srcOrd="0" destOrd="0" presId="urn:microsoft.com/office/officeart/2005/8/layout/bProcess4"/>
    <dgm:cxn modelId="{5A87298E-4A1F-4C36-94D3-0E474BA57345}" type="presOf" srcId="{B7530790-B2E6-4306-9BE8-B68B9E843D2F}" destId="{82751BB4-0DFD-441C-87E6-C55244BB1695}" srcOrd="0" destOrd="0" presId="urn:microsoft.com/office/officeart/2005/8/layout/bProcess4"/>
    <dgm:cxn modelId="{974178DE-8D72-4BF5-A264-47213FD132BF}" type="presParOf" srcId="{80BA18EC-9EBD-4539-815B-288FDEB56467}" destId="{DCE0DCB9-A898-4776-A903-71A04275489A}" srcOrd="0" destOrd="0" presId="urn:microsoft.com/office/officeart/2005/8/layout/bProcess4"/>
    <dgm:cxn modelId="{4318FCE4-0FB5-4580-8D99-8C9C9E97DEC5}" type="presParOf" srcId="{DCE0DCB9-A898-4776-A903-71A04275489A}" destId="{565B8084-8B2C-462B-BBDA-FBE36B39C272}" srcOrd="0" destOrd="0" presId="urn:microsoft.com/office/officeart/2005/8/layout/bProcess4"/>
    <dgm:cxn modelId="{A64B496E-53BB-45B7-92EB-77F1EFE58399}" type="presParOf" srcId="{DCE0DCB9-A898-4776-A903-71A04275489A}" destId="{A75C0638-3BE4-4327-8C44-3921B629E1B2}" srcOrd="1" destOrd="0" presId="urn:microsoft.com/office/officeart/2005/8/layout/bProcess4"/>
    <dgm:cxn modelId="{620A9697-0D81-459B-BBC9-227EAA3ACD90}" type="presParOf" srcId="{80BA18EC-9EBD-4539-815B-288FDEB56467}" destId="{F6162B10-6381-4C6F-84CF-C99908ED7AFE}" srcOrd="1" destOrd="0" presId="urn:microsoft.com/office/officeart/2005/8/layout/bProcess4"/>
    <dgm:cxn modelId="{A1FB4FFF-424B-4D60-A6EE-94E77D277535}" type="presParOf" srcId="{80BA18EC-9EBD-4539-815B-288FDEB56467}" destId="{AB0C923C-601B-43EB-AB88-6322DB4B2F86}" srcOrd="2" destOrd="0" presId="urn:microsoft.com/office/officeart/2005/8/layout/bProcess4"/>
    <dgm:cxn modelId="{08B8AFFD-56FB-46BC-9F39-6609A8ACC429}" type="presParOf" srcId="{AB0C923C-601B-43EB-AB88-6322DB4B2F86}" destId="{40378518-9288-4E0A-9149-644CADF11FCB}" srcOrd="0" destOrd="0" presId="urn:microsoft.com/office/officeart/2005/8/layout/bProcess4"/>
    <dgm:cxn modelId="{F1C1DBCB-B828-4382-A616-6D2A4C84E7CA}" type="presParOf" srcId="{AB0C923C-601B-43EB-AB88-6322DB4B2F86}" destId="{B0A11F17-4BA1-4C90-9DAD-388581FE898D}" srcOrd="1" destOrd="0" presId="urn:microsoft.com/office/officeart/2005/8/layout/bProcess4"/>
    <dgm:cxn modelId="{43D0401F-E138-4216-9C89-1E97C9852942}" type="presParOf" srcId="{80BA18EC-9EBD-4539-815B-288FDEB56467}" destId="{05485D25-B98D-4A25-BDDA-73CA29D5BE9E}" srcOrd="3" destOrd="0" presId="urn:microsoft.com/office/officeart/2005/8/layout/bProcess4"/>
    <dgm:cxn modelId="{19F8C9E2-0D0D-4EAC-9733-AFC3B2EF9623}" type="presParOf" srcId="{80BA18EC-9EBD-4539-815B-288FDEB56467}" destId="{D4A68DC1-CE66-4CCA-BF6A-EB7A12463426}" srcOrd="4" destOrd="0" presId="urn:microsoft.com/office/officeart/2005/8/layout/bProcess4"/>
    <dgm:cxn modelId="{748AD79C-C91B-4F13-BD9F-F965E6032B95}" type="presParOf" srcId="{D4A68DC1-CE66-4CCA-BF6A-EB7A12463426}" destId="{33785362-3EE9-4C0A-8C67-8B73ED5727D7}" srcOrd="0" destOrd="0" presId="urn:microsoft.com/office/officeart/2005/8/layout/bProcess4"/>
    <dgm:cxn modelId="{244E06AD-BCAA-4965-8668-A06E82F521A8}" type="presParOf" srcId="{D4A68DC1-CE66-4CCA-BF6A-EB7A12463426}" destId="{1F1A9306-0ABF-46B9-A732-9A38008004B4}" srcOrd="1" destOrd="0" presId="urn:microsoft.com/office/officeart/2005/8/layout/bProcess4"/>
    <dgm:cxn modelId="{AD659E86-874F-4EE0-AE51-A157D6440F82}" type="presParOf" srcId="{80BA18EC-9EBD-4539-815B-288FDEB56467}" destId="{13A25CD7-FBD8-4BCD-8A00-BE31D10B0FA8}" srcOrd="5" destOrd="0" presId="urn:microsoft.com/office/officeart/2005/8/layout/bProcess4"/>
    <dgm:cxn modelId="{0FB7AA7D-BBFA-4C94-AD6D-A4376FFE2EF6}" type="presParOf" srcId="{80BA18EC-9EBD-4539-815B-288FDEB56467}" destId="{E1C831A6-9B7F-401E-96B5-66D6CC814E28}" srcOrd="6" destOrd="0" presId="urn:microsoft.com/office/officeart/2005/8/layout/bProcess4"/>
    <dgm:cxn modelId="{CCF84639-3FC4-4713-A4DD-767B00477BB7}" type="presParOf" srcId="{E1C831A6-9B7F-401E-96B5-66D6CC814E28}" destId="{EB1FCB22-1FC3-430A-B8B9-531ADD66368D}" srcOrd="0" destOrd="0" presId="urn:microsoft.com/office/officeart/2005/8/layout/bProcess4"/>
    <dgm:cxn modelId="{F283FE64-F914-4DC5-B649-F8550D8D0235}" type="presParOf" srcId="{E1C831A6-9B7F-401E-96B5-66D6CC814E28}" destId="{9CA917B2-1328-4061-80D9-17D3E9884E33}" srcOrd="1" destOrd="0" presId="urn:microsoft.com/office/officeart/2005/8/layout/bProcess4"/>
    <dgm:cxn modelId="{9BBBD5C9-E7E9-4B6B-9161-35282C273D6F}" type="presParOf" srcId="{80BA18EC-9EBD-4539-815B-288FDEB56467}" destId="{28F314BC-C536-47D7-B97C-5766D03A0246}" srcOrd="7" destOrd="0" presId="urn:microsoft.com/office/officeart/2005/8/layout/bProcess4"/>
    <dgm:cxn modelId="{4A0FE9D3-6218-418F-B1E9-4A557A93F4A5}" type="presParOf" srcId="{80BA18EC-9EBD-4539-815B-288FDEB56467}" destId="{2509D240-2C14-41BD-AE9B-0AC96A3462A8}" srcOrd="8" destOrd="0" presId="urn:microsoft.com/office/officeart/2005/8/layout/bProcess4"/>
    <dgm:cxn modelId="{6CA87CE8-5628-475B-B159-4C168670AE9A}" type="presParOf" srcId="{2509D240-2C14-41BD-AE9B-0AC96A3462A8}" destId="{3149E90E-50CB-4042-B6C0-298D9C6FBFCE}" srcOrd="0" destOrd="0" presId="urn:microsoft.com/office/officeart/2005/8/layout/bProcess4"/>
    <dgm:cxn modelId="{097D193E-4813-4F70-9BF5-281FE4494D86}" type="presParOf" srcId="{2509D240-2C14-41BD-AE9B-0AC96A3462A8}" destId="{69149636-B56B-4A92-88AD-29507479C8B4}" srcOrd="1" destOrd="0" presId="urn:microsoft.com/office/officeart/2005/8/layout/bProcess4"/>
    <dgm:cxn modelId="{97818148-681B-45B6-9B83-864518FAB6E3}" type="presParOf" srcId="{80BA18EC-9EBD-4539-815B-288FDEB56467}" destId="{68D7D924-8CA7-4C0A-B576-A4975D7122FA}" srcOrd="9" destOrd="0" presId="urn:microsoft.com/office/officeart/2005/8/layout/bProcess4"/>
    <dgm:cxn modelId="{8B560D84-2982-428B-98CF-12D7E6A726F2}" type="presParOf" srcId="{80BA18EC-9EBD-4539-815B-288FDEB56467}" destId="{B4922B26-89A2-4009-9E44-D7FC972421F1}" srcOrd="10" destOrd="0" presId="urn:microsoft.com/office/officeart/2005/8/layout/bProcess4"/>
    <dgm:cxn modelId="{E672E33D-6A0A-403C-B8E7-9AD494DC3130}" type="presParOf" srcId="{B4922B26-89A2-4009-9E44-D7FC972421F1}" destId="{0FD5AF0F-C77E-4F59-AF35-194BA8B91C11}" srcOrd="0" destOrd="0" presId="urn:microsoft.com/office/officeart/2005/8/layout/bProcess4"/>
    <dgm:cxn modelId="{BCA9B052-1042-43D4-A4DF-0942BD696DFD}" type="presParOf" srcId="{B4922B26-89A2-4009-9E44-D7FC972421F1}" destId="{79BD1127-877A-401D-BAF0-5D26AA6BAF4D}" srcOrd="1" destOrd="0" presId="urn:microsoft.com/office/officeart/2005/8/layout/bProcess4"/>
    <dgm:cxn modelId="{1E5839DF-3A1A-4DAD-82D2-16AB9C617321}" type="presParOf" srcId="{80BA18EC-9EBD-4539-815B-288FDEB56467}" destId="{82751BB4-0DFD-441C-87E6-C55244BB1695}" srcOrd="11" destOrd="0" presId="urn:microsoft.com/office/officeart/2005/8/layout/bProcess4"/>
    <dgm:cxn modelId="{934DAD4C-3024-4DF2-8EFB-CF748433E947}" type="presParOf" srcId="{80BA18EC-9EBD-4539-815B-288FDEB56467}" destId="{86673B88-989F-4F77-AD60-E7656B4EB3C6}" srcOrd="12" destOrd="0" presId="urn:microsoft.com/office/officeart/2005/8/layout/bProcess4"/>
    <dgm:cxn modelId="{10D26EF6-A0D5-402B-9601-ADAE000DA869}" type="presParOf" srcId="{86673B88-989F-4F77-AD60-E7656B4EB3C6}" destId="{6FD7842F-C872-41CD-AFBA-7D0D177CBC07}" srcOrd="0" destOrd="0" presId="urn:microsoft.com/office/officeart/2005/8/layout/bProcess4"/>
    <dgm:cxn modelId="{19E34094-ED9F-49F0-815A-E8B27959735B}" type="presParOf" srcId="{86673B88-989F-4F77-AD60-E7656B4EB3C6}" destId="{8BA9B5BE-E072-471A-8198-B2C53A06F6EC}" srcOrd="1" destOrd="0" presId="urn:microsoft.com/office/officeart/2005/8/layout/bProcess4"/>
    <dgm:cxn modelId="{8CC4A81A-0928-4516-A565-A389C36442AF}" type="presParOf" srcId="{80BA18EC-9EBD-4539-815B-288FDEB56467}" destId="{673D61DE-6EAF-4239-B29F-176FEEE5D40D}" srcOrd="13" destOrd="0" presId="urn:microsoft.com/office/officeart/2005/8/layout/bProcess4"/>
    <dgm:cxn modelId="{1481652C-DBA0-4FA7-BB81-AF69EE61AB4D}" type="presParOf" srcId="{80BA18EC-9EBD-4539-815B-288FDEB56467}" destId="{E185D3FD-7B82-42E7-874F-ED41181A0EBA}" srcOrd="14" destOrd="0" presId="urn:microsoft.com/office/officeart/2005/8/layout/bProcess4"/>
    <dgm:cxn modelId="{45DF739E-BEB0-4BED-87B9-45B3DF701B0C}" type="presParOf" srcId="{E185D3FD-7B82-42E7-874F-ED41181A0EBA}" destId="{688BE05F-7793-4A98-9A6E-B1030FE0FCAC}" srcOrd="0" destOrd="0" presId="urn:microsoft.com/office/officeart/2005/8/layout/bProcess4"/>
    <dgm:cxn modelId="{10475A58-901F-4D37-A5BC-CA51420983CC}" type="presParOf" srcId="{E185D3FD-7B82-42E7-874F-ED41181A0EBA}" destId="{EC50029E-E8A3-4616-BA2B-675335C2A29A}" srcOrd="1" destOrd="0" presId="urn:microsoft.com/office/officeart/2005/8/layout/bProcess4"/>
    <dgm:cxn modelId="{2631F6E4-DE4E-45AD-AA78-48E53F248191}" type="presParOf" srcId="{80BA18EC-9EBD-4539-815B-288FDEB56467}" destId="{EF5ACEC6-A09F-4E8F-871F-D0D9B5F77A70}" srcOrd="15" destOrd="0" presId="urn:microsoft.com/office/officeart/2005/8/layout/bProcess4"/>
    <dgm:cxn modelId="{D8FC9481-5C89-4554-81AA-2CDE12647BAB}" type="presParOf" srcId="{80BA18EC-9EBD-4539-815B-288FDEB56467}" destId="{9C8A81F4-D3CD-4C5E-8CE2-E6CF0A1DB846}" srcOrd="16" destOrd="0" presId="urn:microsoft.com/office/officeart/2005/8/layout/bProcess4"/>
    <dgm:cxn modelId="{E0CCA519-78B8-472F-BF50-372143F49AFF}" type="presParOf" srcId="{9C8A81F4-D3CD-4C5E-8CE2-E6CF0A1DB846}" destId="{2D112662-8D13-45EA-9195-3E85B6A99646}" srcOrd="0" destOrd="0" presId="urn:microsoft.com/office/officeart/2005/8/layout/bProcess4"/>
    <dgm:cxn modelId="{B958E299-2C29-48E7-8EE6-4B83F299F5FC}" type="presParOf" srcId="{9C8A81F4-D3CD-4C5E-8CE2-E6CF0A1DB846}" destId="{9E042CAB-747C-4AA7-BC71-33CAE3AC751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E936A-789D-478C-8612-6028AF8C0C2E}" type="doc">
      <dgm:prSet loTypeId="urn:microsoft.com/office/officeart/2005/8/layout/b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415FC2-3D84-404A-8C38-C0FF33071309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10.সংসদ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বিষয়ক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DCDFE97-9264-40A2-9F75-9772ACC8AB56}" type="parTrans" cxnId="{3F0E04EC-CBC4-4B1A-891E-230141C1F917}">
      <dgm:prSet/>
      <dgm:spPr/>
      <dgm:t>
        <a:bodyPr/>
        <a:lstStyle/>
        <a:p>
          <a:endParaRPr lang="en-US"/>
        </a:p>
      </dgm:t>
    </dgm:pt>
    <dgm:pt modelId="{D41F568C-3E4A-4770-B09E-58C769476624}" type="sibTrans" cxnId="{3F0E04EC-CBC4-4B1A-891E-230141C1F917}">
      <dgm:prSet/>
      <dgm:spPr/>
      <dgm:t>
        <a:bodyPr/>
        <a:lstStyle/>
        <a:p>
          <a:endParaRPr lang="en-US"/>
        </a:p>
      </dgm:t>
    </dgm:pt>
    <dgm:pt modelId="{462FC0D5-B2A6-419F-A57B-52B10F2D737B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11.ত্রাণ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পুনর্বাসন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বিভাগ</a:t>
          </a:r>
          <a:endParaRPr lang="en-US" dirty="0"/>
        </a:p>
      </dgm:t>
    </dgm:pt>
    <dgm:pt modelId="{D5DC9761-71F1-4C13-8EFD-C64FB799D4B0}" type="parTrans" cxnId="{0AE344BE-77EB-46F2-B4C1-398D2D51C082}">
      <dgm:prSet/>
      <dgm:spPr/>
      <dgm:t>
        <a:bodyPr/>
        <a:lstStyle/>
        <a:p>
          <a:endParaRPr lang="en-US"/>
        </a:p>
      </dgm:t>
    </dgm:pt>
    <dgm:pt modelId="{AEAD74A8-5F3B-41F8-BFFF-8AFE77FCADFA}" type="sibTrans" cxnId="{0AE344BE-77EB-46F2-B4C1-398D2D51C082}">
      <dgm:prSet/>
      <dgm:spPr/>
      <dgm:t>
        <a:bodyPr/>
        <a:lstStyle/>
        <a:p>
          <a:endParaRPr lang="en-US"/>
        </a:p>
      </dgm:t>
    </dgm:pt>
    <dgm:pt modelId="{FE1396ED-B8C1-4BDA-8FFD-9630E083E447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12.কৃষি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বিভাগ</a:t>
          </a:r>
          <a:endParaRPr lang="en-US" dirty="0"/>
        </a:p>
      </dgm:t>
    </dgm:pt>
    <dgm:pt modelId="{B6EC7281-0020-47F1-86BD-6571E72BDE44}" type="parTrans" cxnId="{3734A438-0826-44D9-9CBF-8D0E7F5CDB17}">
      <dgm:prSet/>
      <dgm:spPr/>
      <dgm:t>
        <a:bodyPr/>
        <a:lstStyle/>
        <a:p>
          <a:endParaRPr lang="en-US"/>
        </a:p>
      </dgm:t>
    </dgm:pt>
    <dgm:pt modelId="{25E683BD-249B-439E-A456-76C162009AE0}" type="sibTrans" cxnId="{3734A438-0826-44D9-9CBF-8D0E7F5CDB17}">
      <dgm:prSet/>
      <dgm:spPr/>
      <dgm:t>
        <a:bodyPr/>
        <a:lstStyle/>
        <a:p>
          <a:endParaRPr lang="en-US"/>
        </a:p>
      </dgm:t>
    </dgm:pt>
    <dgm:pt modelId="{80BA18EC-9EBD-4539-815B-288FDEB56467}" type="pres">
      <dgm:prSet presAssocID="{FD8E936A-789D-478C-8612-6028AF8C0C2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CE0DCB9-A898-4776-A903-71A04275489A}" type="pres">
      <dgm:prSet presAssocID="{B3415FC2-3D84-404A-8C38-C0FF33071309}" presName="compNode" presStyleCnt="0"/>
      <dgm:spPr/>
    </dgm:pt>
    <dgm:pt modelId="{565B8084-8B2C-462B-BBDA-FBE36B39C272}" type="pres">
      <dgm:prSet presAssocID="{B3415FC2-3D84-404A-8C38-C0FF33071309}" presName="dummyConnPt" presStyleCnt="0"/>
      <dgm:spPr/>
    </dgm:pt>
    <dgm:pt modelId="{A75C0638-3BE4-4327-8C44-3921B629E1B2}" type="pres">
      <dgm:prSet presAssocID="{B3415FC2-3D84-404A-8C38-C0FF330713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62B10-6381-4C6F-84CF-C99908ED7AFE}" type="pres">
      <dgm:prSet presAssocID="{D41F568C-3E4A-4770-B09E-58C769476624}" presName="sibTrans" presStyleLbl="bgSibTrans2D1" presStyleIdx="0" presStyleCnt="2"/>
      <dgm:spPr/>
      <dgm:t>
        <a:bodyPr/>
        <a:lstStyle/>
        <a:p>
          <a:endParaRPr lang="en-US"/>
        </a:p>
      </dgm:t>
    </dgm:pt>
    <dgm:pt modelId="{AB0C923C-601B-43EB-AB88-6322DB4B2F86}" type="pres">
      <dgm:prSet presAssocID="{462FC0D5-B2A6-419F-A57B-52B10F2D737B}" presName="compNode" presStyleCnt="0"/>
      <dgm:spPr/>
    </dgm:pt>
    <dgm:pt modelId="{40378518-9288-4E0A-9149-644CADF11FCB}" type="pres">
      <dgm:prSet presAssocID="{462FC0D5-B2A6-419F-A57B-52B10F2D737B}" presName="dummyConnPt" presStyleCnt="0"/>
      <dgm:spPr/>
    </dgm:pt>
    <dgm:pt modelId="{B0A11F17-4BA1-4C90-9DAD-388581FE898D}" type="pres">
      <dgm:prSet presAssocID="{462FC0D5-B2A6-419F-A57B-52B10F2D73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85D25-B98D-4A25-BDDA-73CA29D5BE9E}" type="pres">
      <dgm:prSet presAssocID="{AEAD74A8-5F3B-41F8-BFFF-8AFE77FCADFA}" presName="sibTrans" presStyleLbl="bgSibTrans2D1" presStyleIdx="1" presStyleCnt="2"/>
      <dgm:spPr/>
      <dgm:t>
        <a:bodyPr/>
        <a:lstStyle/>
        <a:p>
          <a:endParaRPr lang="en-US"/>
        </a:p>
      </dgm:t>
    </dgm:pt>
    <dgm:pt modelId="{D4A68DC1-CE66-4CCA-BF6A-EB7A12463426}" type="pres">
      <dgm:prSet presAssocID="{FE1396ED-B8C1-4BDA-8FFD-9630E083E447}" presName="compNode" presStyleCnt="0"/>
      <dgm:spPr/>
    </dgm:pt>
    <dgm:pt modelId="{33785362-3EE9-4C0A-8C67-8B73ED5727D7}" type="pres">
      <dgm:prSet presAssocID="{FE1396ED-B8C1-4BDA-8FFD-9630E083E447}" presName="dummyConnPt" presStyleCnt="0"/>
      <dgm:spPr/>
    </dgm:pt>
    <dgm:pt modelId="{1F1A9306-0ABF-46B9-A732-9A38008004B4}" type="pres">
      <dgm:prSet presAssocID="{FE1396ED-B8C1-4BDA-8FFD-9630E083E4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C82B9-127A-485E-BE24-5A20F405ED18}" type="presOf" srcId="{B3415FC2-3D84-404A-8C38-C0FF33071309}" destId="{A75C0638-3BE4-4327-8C44-3921B629E1B2}" srcOrd="0" destOrd="0" presId="urn:microsoft.com/office/officeart/2005/8/layout/bProcess4"/>
    <dgm:cxn modelId="{3F0E04EC-CBC4-4B1A-891E-230141C1F917}" srcId="{FD8E936A-789D-478C-8612-6028AF8C0C2E}" destId="{B3415FC2-3D84-404A-8C38-C0FF33071309}" srcOrd="0" destOrd="0" parTransId="{8DCDFE97-9264-40A2-9F75-9772ACC8AB56}" sibTransId="{D41F568C-3E4A-4770-B09E-58C769476624}"/>
    <dgm:cxn modelId="{288CA2C2-AC1C-49CC-9964-98AB0BFD5EF3}" type="presOf" srcId="{FE1396ED-B8C1-4BDA-8FFD-9630E083E447}" destId="{1F1A9306-0ABF-46B9-A732-9A38008004B4}" srcOrd="0" destOrd="0" presId="urn:microsoft.com/office/officeart/2005/8/layout/bProcess4"/>
    <dgm:cxn modelId="{4318B56D-B1F1-40A8-9014-89342D62D091}" type="presOf" srcId="{D41F568C-3E4A-4770-B09E-58C769476624}" destId="{F6162B10-6381-4C6F-84CF-C99908ED7AFE}" srcOrd="0" destOrd="0" presId="urn:microsoft.com/office/officeart/2005/8/layout/bProcess4"/>
    <dgm:cxn modelId="{0AE344BE-77EB-46F2-B4C1-398D2D51C082}" srcId="{FD8E936A-789D-478C-8612-6028AF8C0C2E}" destId="{462FC0D5-B2A6-419F-A57B-52B10F2D737B}" srcOrd="1" destOrd="0" parTransId="{D5DC9761-71F1-4C13-8EFD-C64FB799D4B0}" sibTransId="{AEAD74A8-5F3B-41F8-BFFF-8AFE77FCADFA}"/>
    <dgm:cxn modelId="{3734A438-0826-44D9-9CBF-8D0E7F5CDB17}" srcId="{FD8E936A-789D-478C-8612-6028AF8C0C2E}" destId="{FE1396ED-B8C1-4BDA-8FFD-9630E083E447}" srcOrd="2" destOrd="0" parTransId="{B6EC7281-0020-47F1-86BD-6571E72BDE44}" sibTransId="{25E683BD-249B-439E-A456-76C162009AE0}"/>
    <dgm:cxn modelId="{9E148EB8-D1F7-43D4-B2D3-29981DFE74BA}" type="presOf" srcId="{AEAD74A8-5F3B-41F8-BFFF-8AFE77FCADFA}" destId="{05485D25-B98D-4A25-BDDA-73CA29D5BE9E}" srcOrd="0" destOrd="0" presId="urn:microsoft.com/office/officeart/2005/8/layout/bProcess4"/>
    <dgm:cxn modelId="{9D95676F-BFC0-4FF9-A290-21B6D07CD524}" type="presOf" srcId="{FD8E936A-789D-478C-8612-6028AF8C0C2E}" destId="{80BA18EC-9EBD-4539-815B-288FDEB56467}" srcOrd="0" destOrd="0" presId="urn:microsoft.com/office/officeart/2005/8/layout/bProcess4"/>
    <dgm:cxn modelId="{260D8AA7-E878-4E4E-A1DA-4CC330C7AF6B}" type="presOf" srcId="{462FC0D5-B2A6-419F-A57B-52B10F2D737B}" destId="{B0A11F17-4BA1-4C90-9DAD-388581FE898D}" srcOrd="0" destOrd="0" presId="urn:microsoft.com/office/officeart/2005/8/layout/bProcess4"/>
    <dgm:cxn modelId="{6D699AD5-D2F7-4BCE-A351-591E9978E00B}" type="presParOf" srcId="{80BA18EC-9EBD-4539-815B-288FDEB56467}" destId="{DCE0DCB9-A898-4776-A903-71A04275489A}" srcOrd="0" destOrd="0" presId="urn:microsoft.com/office/officeart/2005/8/layout/bProcess4"/>
    <dgm:cxn modelId="{4579A3C8-79F1-4C35-8C25-38F59D68FA88}" type="presParOf" srcId="{DCE0DCB9-A898-4776-A903-71A04275489A}" destId="{565B8084-8B2C-462B-BBDA-FBE36B39C272}" srcOrd="0" destOrd="0" presId="urn:microsoft.com/office/officeart/2005/8/layout/bProcess4"/>
    <dgm:cxn modelId="{BDA5D160-B7A9-43D1-9278-5F3AC216B202}" type="presParOf" srcId="{DCE0DCB9-A898-4776-A903-71A04275489A}" destId="{A75C0638-3BE4-4327-8C44-3921B629E1B2}" srcOrd="1" destOrd="0" presId="urn:microsoft.com/office/officeart/2005/8/layout/bProcess4"/>
    <dgm:cxn modelId="{AF35C3DF-CF12-4B21-A7F6-020A7D275B48}" type="presParOf" srcId="{80BA18EC-9EBD-4539-815B-288FDEB56467}" destId="{F6162B10-6381-4C6F-84CF-C99908ED7AFE}" srcOrd="1" destOrd="0" presId="urn:microsoft.com/office/officeart/2005/8/layout/bProcess4"/>
    <dgm:cxn modelId="{691A145D-DBA3-478D-89AF-537996487125}" type="presParOf" srcId="{80BA18EC-9EBD-4539-815B-288FDEB56467}" destId="{AB0C923C-601B-43EB-AB88-6322DB4B2F86}" srcOrd="2" destOrd="0" presId="urn:microsoft.com/office/officeart/2005/8/layout/bProcess4"/>
    <dgm:cxn modelId="{203A3099-3324-4814-BD94-8642BDEEF361}" type="presParOf" srcId="{AB0C923C-601B-43EB-AB88-6322DB4B2F86}" destId="{40378518-9288-4E0A-9149-644CADF11FCB}" srcOrd="0" destOrd="0" presId="urn:microsoft.com/office/officeart/2005/8/layout/bProcess4"/>
    <dgm:cxn modelId="{FCD9F832-1AC4-45E8-BD95-020DF6B04BCC}" type="presParOf" srcId="{AB0C923C-601B-43EB-AB88-6322DB4B2F86}" destId="{B0A11F17-4BA1-4C90-9DAD-388581FE898D}" srcOrd="1" destOrd="0" presId="urn:microsoft.com/office/officeart/2005/8/layout/bProcess4"/>
    <dgm:cxn modelId="{4FD61C28-423E-4D81-8A5E-6FE74F9A6C85}" type="presParOf" srcId="{80BA18EC-9EBD-4539-815B-288FDEB56467}" destId="{05485D25-B98D-4A25-BDDA-73CA29D5BE9E}" srcOrd="3" destOrd="0" presId="urn:microsoft.com/office/officeart/2005/8/layout/bProcess4"/>
    <dgm:cxn modelId="{57CE53CE-5E7F-4B2B-905D-D86A4DAAA1CE}" type="presParOf" srcId="{80BA18EC-9EBD-4539-815B-288FDEB56467}" destId="{D4A68DC1-CE66-4CCA-BF6A-EB7A12463426}" srcOrd="4" destOrd="0" presId="urn:microsoft.com/office/officeart/2005/8/layout/bProcess4"/>
    <dgm:cxn modelId="{F1842667-8F2E-46B2-AAC0-E49CFDBE68C9}" type="presParOf" srcId="{D4A68DC1-CE66-4CCA-BF6A-EB7A12463426}" destId="{33785362-3EE9-4C0A-8C67-8B73ED5727D7}" srcOrd="0" destOrd="0" presId="urn:microsoft.com/office/officeart/2005/8/layout/bProcess4"/>
    <dgm:cxn modelId="{6AA7B189-DF0C-4655-8282-0D88946C5F5D}" type="presParOf" srcId="{D4A68DC1-CE66-4CCA-BF6A-EB7A12463426}" destId="{1F1A9306-0ABF-46B9-A732-9A38008004B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162B10-6381-4C6F-84CF-C99908ED7AFE}">
      <dsp:nvSpPr>
        <dsp:cNvPr id="0" name=""/>
        <dsp:cNvSpPr/>
      </dsp:nvSpPr>
      <dsp:spPr>
        <a:xfrm rot="5400000">
          <a:off x="-386333" y="1242093"/>
          <a:ext cx="1706069" cy="2059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C0638-3BE4-4327-8C44-3921B629E1B2}">
      <dsp:nvSpPr>
        <dsp:cNvPr id="0" name=""/>
        <dsp:cNvSpPr/>
      </dsp:nvSpPr>
      <dsp:spPr>
        <a:xfrm>
          <a:off x="4215" y="150446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1.প্রতিরক্ষা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215" y="150446"/>
        <a:ext cx="2287860" cy="1372716"/>
      </dsp:txXfrm>
    </dsp:sp>
    <dsp:sp modelId="{05485D25-B98D-4A25-BDDA-73CA29D5BE9E}">
      <dsp:nvSpPr>
        <dsp:cNvPr id="0" name=""/>
        <dsp:cNvSpPr/>
      </dsp:nvSpPr>
      <dsp:spPr>
        <a:xfrm rot="5400000">
          <a:off x="-386333" y="2957988"/>
          <a:ext cx="1706069" cy="205907"/>
        </a:xfrm>
        <a:prstGeom prst="rect">
          <a:avLst/>
        </a:prstGeom>
        <a:solidFill>
          <a:schemeClr val="accent2">
            <a:hueOff val="-1295315"/>
            <a:satOff val="748"/>
            <a:lumOff val="-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11F17-4BA1-4C90-9DAD-388581FE898D}">
      <dsp:nvSpPr>
        <dsp:cNvPr id="0" name=""/>
        <dsp:cNvSpPr/>
      </dsp:nvSpPr>
      <dsp:spPr>
        <a:xfrm>
          <a:off x="4215" y="1866341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-1133400"/>
            <a:satOff val="654"/>
            <a:lumOff val="-1201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2.পররাষ্ট্র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sz="2800" kern="1200" dirty="0"/>
        </a:p>
      </dsp:txBody>
      <dsp:txXfrm>
        <a:off x="4215" y="1866341"/>
        <a:ext cx="2287860" cy="1372716"/>
      </dsp:txXfrm>
    </dsp:sp>
    <dsp:sp modelId="{13A25CD7-FBD8-4BCD-8A00-BE31D10B0FA8}">
      <dsp:nvSpPr>
        <dsp:cNvPr id="0" name=""/>
        <dsp:cNvSpPr/>
      </dsp:nvSpPr>
      <dsp:spPr>
        <a:xfrm>
          <a:off x="471613" y="3815936"/>
          <a:ext cx="3033028" cy="205907"/>
        </a:xfrm>
        <a:prstGeom prst="rect">
          <a:avLst/>
        </a:prstGeom>
        <a:solidFill>
          <a:schemeClr val="accent2">
            <a:hueOff val="-2590630"/>
            <a:satOff val="1496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A9306-0ABF-46B9-A732-9A38008004B4}">
      <dsp:nvSpPr>
        <dsp:cNvPr id="0" name=""/>
        <dsp:cNvSpPr/>
      </dsp:nvSpPr>
      <dsp:spPr>
        <a:xfrm>
          <a:off x="4215" y="3582237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3.অর্থ,শিল্প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বাণিজ্য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sz="2800" kern="1200" dirty="0"/>
        </a:p>
      </dsp:txBody>
      <dsp:txXfrm>
        <a:off x="4215" y="3582237"/>
        <a:ext cx="2287860" cy="1372716"/>
      </dsp:txXfrm>
    </dsp:sp>
    <dsp:sp modelId="{28F314BC-C536-47D7-B97C-5766D03A0246}">
      <dsp:nvSpPr>
        <dsp:cNvPr id="0" name=""/>
        <dsp:cNvSpPr/>
      </dsp:nvSpPr>
      <dsp:spPr>
        <a:xfrm rot="16200000">
          <a:off x="2656520" y="2957988"/>
          <a:ext cx="1706069" cy="205907"/>
        </a:xfrm>
        <a:prstGeom prst="rect">
          <a:avLst/>
        </a:prstGeom>
        <a:solidFill>
          <a:schemeClr val="accent2">
            <a:hueOff val="-3885944"/>
            <a:satOff val="2244"/>
            <a:lumOff val="-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917B2-1328-4061-80D9-17D3E9884E33}">
      <dsp:nvSpPr>
        <dsp:cNvPr id="0" name=""/>
        <dsp:cNvSpPr/>
      </dsp:nvSpPr>
      <dsp:spPr>
        <a:xfrm>
          <a:off x="3047070" y="3582237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-3400201"/>
            <a:satOff val="1963"/>
            <a:lumOff val="-360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4.মন্ত্রিপরিষদ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সচিবালয়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047070" y="3582237"/>
        <a:ext cx="2287860" cy="1372716"/>
      </dsp:txXfrm>
    </dsp:sp>
    <dsp:sp modelId="{68D7D924-8CA7-4C0A-B576-A4975D7122FA}">
      <dsp:nvSpPr>
        <dsp:cNvPr id="0" name=""/>
        <dsp:cNvSpPr/>
      </dsp:nvSpPr>
      <dsp:spPr>
        <a:xfrm rot="16200000">
          <a:off x="2656520" y="1242093"/>
          <a:ext cx="1706069" cy="205907"/>
        </a:xfrm>
        <a:prstGeom prst="rect">
          <a:avLst/>
        </a:prstGeom>
        <a:solidFill>
          <a:schemeClr val="accent2">
            <a:hueOff val="-5181259"/>
            <a:satOff val="2992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49636-B56B-4A92-88AD-29507479C8B4}">
      <dsp:nvSpPr>
        <dsp:cNvPr id="0" name=""/>
        <dsp:cNvSpPr/>
      </dsp:nvSpPr>
      <dsp:spPr>
        <a:xfrm>
          <a:off x="3047070" y="1866341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5.সাধারণ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প্রশাসন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সংস্থাপন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বিভাগ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047070" y="1866341"/>
        <a:ext cx="2287860" cy="1372716"/>
      </dsp:txXfrm>
    </dsp:sp>
    <dsp:sp modelId="{82751BB4-0DFD-441C-87E6-C55244BB1695}">
      <dsp:nvSpPr>
        <dsp:cNvPr id="0" name=""/>
        <dsp:cNvSpPr/>
      </dsp:nvSpPr>
      <dsp:spPr>
        <a:xfrm>
          <a:off x="3514468" y="384145"/>
          <a:ext cx="3033028" cy="205907"/>
        </a:xfrm>
        <a:prstGeom prst="rect">
          <a:avLst/>
        </a:prstGeom>
        <a:solidFill>
          <a:schemeClr val="accent2">
            <a:hueOff val="-6476573"/>
            <a:satOff val="3740"/>
            <a:lumOff val="-6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D1127-877A-401D-BAF0-5D26AA6BAF4D}">
      <dsp:nvSpPr>
        <dsp:cNvPr id="0" name=""/>
        <dsp:cNvSpPr/>
      </dsp:nvSpPr>
      <dsp:spPr>
        <a:xfrm>
          <a:off x="3047070" y="150446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-5667002"/>
            <a:satOff val="3272"/>
            <a:lumOff val="-600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6.আঞ্চলিক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প্রশাসন</a:t>
          </a:r>
          <a:endParaRPr lang="en-US" sz="2800" kern="1200" dirty="0"/>
        </a:p>
      </dsp:txBody>
      <dsp:txXfrm>
        <a:off x="3047070" y="150446"/>
        <a:ext cx="2287860" cy="1372716"/>
      </dsp:txXfrm>
    </dsp:sp>
    <dsp:sp modelId="{673D61DE-6EAF-4239-B29F-176FEEE5D40D}">
      <dsp:nvSpPr>
        <dsp:cNvPr id="0" name=""/>
        <dsp:cNvSpPr/>
      </dsp:nvSpPr>
      <dsp:spPr>
        <a:xfrm rot="5400000">
          <a:off x="5699375" y="1242093"/>
          <a:ext cx="1706069" cy="205907"/>
        </a:xfrm>
        <a:prstGeom prst="rect">
          <a:avLst/>
        </a:prstGeom>
        <a:solidFill>
          <a:schemeClr val="accent2">
            <a:hueOff val="-7771888"/>
            <a:satOff val="4488"/>
            <a:lumOff val="-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B5BE-E072-471A-8198-B2C53A06F6EC}">
      <dsp:nvSpPr>
        <dsp:cNvPr id="0" name=""/>
        <dsp:cNvSpPr/>
      </dsp:nvSpPr>
      <dsp:spPr>
        <a:xfrm>
          <a:off x="6089924" y="150446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-6800402"/>
            <a:satOff val="3927"/>
            <a:lumOff val="-720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7.স্বাস্থ্য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কল্যাণ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বিভাগ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089924" y="150446"/>
        <a:ext cx="2287860" cy="1372716"/>
      </dsp:txXfrm>
    </dsp:sp>
    <dsp:sp modelId="{EF5ACEC6-A09F-4E8F-871F-D0D9B5F77A70}">
      <dsp:nvSpPr>
        <dsp:cNvPr id="0" name=""/>
        <dsp:cNvSpPr/>
      </dsp:nvSpPr>
      <dsp:spPr>
        <a:xfrm rot="5400000">
          <a:off x="5699375" y="2957988"/>
          <a:ext cx="1706069" cy="205907"/>
        </a:xfrm>
        <a:prstGeom prst="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0029E-E8A3-4616-BA2B-675335C2A29A}">
      <dsp:nvSpPr>
        <dsp:cNvPr id="0" name=""/>
        <dsp:cNvSpPr/>
      </dsp:nvSpPr>
      <dsp:spPr>
        <a:xfrm>
          <a:off x="6089924" y="1866341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-7933802"/>
            <a:satOff val="4581"/>
            <a:lumOff val="-8406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8.তথ্য ও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বেতার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089924" y="1866341"/>
        <a:ext cx="2287860" cy="1372716"/>
      </dsp:txXfrm>
    </dsp:sp>
    <dsp:sp modelId="{9E042CAB-747C-4AA7-BC71-33CAE3AC7510}">
      <dsp:nvSpPr>
        <dsp:cNvPr id="0" name=""/>
        <dsp:cNvSpPr/>
      </dsp:nvSpPr>
      <dsp:spPr>
        <a:xfrm>
          <a:off x="6089924" y="3582237"/>
          <a:ext cx="2287860" cy="1372716"/>
        </a:xfrm>
        <a:prstGeom prst="roundRect">
          <a:avLst>
            <a:gd name="adj" fmla="val 10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9.স্বরাষ্ট্র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089924" y="3582237"/>
        <a:ext cx="2287860" cy="13727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162B10-6381-4C6F-84CF-C99908ED7AFE}">
      <dsp:nvSpPr>
        <dsp:cNvPr id="0" name=""/>
        <dsp:cNvSpPr/>
      </dsp:nvSpPr>
      <dsp:spPr>
        <a:xfrm rot="5400000">
          <a:off x="-608796" y="1841725"/>
          <a:ext cx="2679658" cy="323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C0638-3BE4-4327-8C44-3921B629E1B2}">
      <dsp:nvSpPr>
        <dsp:cNvPr id="0" name=""/>
        <dsp:cNvSpPr/>
      </dsp:nvSpPr>
      <dsp:spPr>
        <a:xfrm>
          <a:off x="4624" y="127117"/>
          <a:ext cx="3593455" cy="21560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10.সংসদ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বিষয়ক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মন্ত্রণালয়</a:t>
          </a:r>
          <a:endParaRPr lang="en-US" sz="4700" kern="1200" dirty="0">
            <a:latin typeface="NikoshBAN" pitchFamily="2" charset="0"/>
            <a:cs typeface="NikoshBAN" pitchFamily="2" charset="0"/>
          </a:endParaRPr>
        </a:p>
      </dsp:txBody>
      <dsp:txXfrm>
        <a:off x="4624" y="127117"/>
        <a:ext cx="3593455" cy="2156073"/>
      </dsp:txXfrm>
    </dsp:sp>
    <dsp:sp modelId="{05485D25-B98D-4A25-BDDA-73CA29D5BE9E}">
      <dsp:nvSpPr>
        <dsp:cNvPr id="0" name=""/>
        <dsp:cNvSpPr/>
      </dsp:nvSpPr>
      <dsp:spPr>
        <a:xfrm>
          <a:off x="738749" y="3189271"/>
          <a:ext cx="4763862" cy="323410"/>
        </a:xfrm>
        <a:prstGeom prst="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11F17-4BA1-4C90-9DAD-388581FE898D}">
      <dsp:nvSpPr>
        <dsp:cNvPr id="0" name=""/>
        <dsp:cNvSpPr/>
      </dsp:nvSpPr>
      <dsp:spPr>
        <a:xfrm>
          <a:off x="4624" y="2822209"/>
          <a:ext cx="3593455" cy="2156073"/>
        </a:xfrm>
        <a:prstGeom prst="roundRect">
          <a:avLst>
            <a:gd name="adj" fmla="val 10000"/>
          </a:avLst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11.ত্রাণ ও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পুনর্বাসন</a:t>
          </a: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বিভাগ</a:t>
          </a:r>
          <a:endParaRPr lang="en-US" sz="4700" kern="1200" dirty="0"/>
        </a:p>
      </dsp:txBody>
      <dsp:txXfrm>
        <a:off x="4624" y="2822209"/>
        <a:ext cx="3593455" cy="2156073"/>
      </dsp:txXfrm>
    </dsp:sp>
    <dsp:sp modelId="{1F1A9306-0ABF-46B9-A732-9A38008004B4}">
      <dsp:nvSpPr>
        <dsp:cNvPr id="0" name=""/>
        <dsp:cNvSpPr/>
      </dsp:nvSpPr>
      <dsp:spPr>
        <a:xfrm>
          <a:off x="4783920" y="2822209"/>
          <a:ext cx="3593455" cy="2156073"/>
        </a:xfrm>
        <a:prstGeom prst="roundRect">
          <a:avLst>
            <a:gd name="adj" fmla="val 10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latin typeface="NikoshBAN" pitchFamily="2" charset="0"/>
              <a:cs typeface="NikoshBAN" pitchFamily="2" charset="0"/>
            </a:rPr>
            <a:t>12.কৃষি </a:t>
          </a:r>
          <a:r>
            <a:rPr lang="en-US" sz="4700" kern="1200" dirty="0" err="1" smtClean="0">
              <a:latin typeface="NikoshBAN" pitchFamily="2" charset="0"/>
              <a:cs typeface="NikoshBAN" pitchFamily="2" charset="0"/>
            </a:rPr>
            <a:t>বিভাগ</a:t>
          </a:r>
          <a:endParaRPr lang="en-US" sz="4700" kern="1200" dirty="0"/>
        </a:p>
      </dsp:txBody>
      <dsp:txXfrm>
        <a:off x="4783920" y="2822209"/>
        <a:ext cx="3593455" cy="215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1706-DEFE-4DD1-9A4B-3E56E084EFBE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92840-08D5-4A49-A579-2CB84B8B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7983" y="434162"/>
            <a:ext cx="11072861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2917" y="1820206"/>
            <a:ext cx="10360501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2917" y="3685032"/>
            <a:ext cx="10360501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386" y="530352"/>
            <a:ext cx="10908998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33405"/>
            <a:ext cx="2640912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015" y="533403"/>
            <a:ext cx="7922736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86" y="530352"/>
            <a:ext cx="10908998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7983" y="434163"/>
            <a:ext cx="11072861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96" y="4928616"/>
            <a:ext cx="10908998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96" y="5624484"/>
            <a:ext cx="10908998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4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829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421" y="579438"/>
            <a:ext cx="5241195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1277" y="579438"/>
            <a:ext cx="5241195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421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277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122" y="533400"/>
            <a:ext cx="3961368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3206" y="1447802"/>
            <a:ext cx="3961368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4899" y="930144"/>
            <a:ext cx="6166606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2178" y="434162"/>
            <a:ext cx="309866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012056"/>
            <a:ext cx="10969943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4705" y="533400"/>
            <a:ext cx="2986262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827" y="435768"/>
            <a:ext cx="7898359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7983" y="434162"/>
            <a:ext cx="11072861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386" y="4985590"/>
            <a:ext cx="10908998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386" y="530352"/>
            <a:ext cx="10908998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3793" y="6111876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0109C5-150B-4FB0-B159-E6D0712F4E9D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0999" y="6111876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28205" y="6111876"/>
            <a:ext cx="6094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BCAB11-C2D9-47EA-A718-25BE4D7F7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ize-350x300x1x0-image-137955-1584383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812" y="1371600"/>
            <a:ext cx="8534400" cy="512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212" y="381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3212" y="228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প্রশাসন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436812" y="1219200"/>
          <a:ext cx="838200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5C0638-3BE4-4327-8C44-3921B629E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A75C0638-3BE4-4327-8C44-3921B629E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75C0638-3BE4-4327-8C44-3921B629E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A75C0638-3BE4-4327-8C44-3921B629E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162B10-6381-4C6F-84CF-C99908ED7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6162B10-6381-4C6F-84CF-C99908ED7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6162B10-6381-4C6F-84CF-C99908ED7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F6162B10-6381-4C6F-84CF-C99908ED7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11F17-4BA1-4C90-9DAD-388581FE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B0A11F17-4BA1-4C90-9DAD-388581FE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B0A11F17-4BA1-4C90-9DAD-388581FE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B0A11F17-4BA1-4C90-9DAD-388581FE8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85D25-B98D-4A25-BDDA-73CA29D5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05485D25-B98D-4A25-BDDA-73CA29D5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05485D25-B98D-4A25-BDDA-73CA29D5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05485D25-B98D-4A25-BDDA-73CA29D5B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A9306-0ABF-46B9-A732-9A3800800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1F1A9306-0ABF-46B9-A732-9A3800800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1F1A9306-0ABF-46B9-A732-9A3800800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1F1A9306-0ABF-46B9-A732-9A3800800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0212" y="304800"/>
            <a:ext cx="6808274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মুজিবনগর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সরকারের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কূটনৈতিক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তৎপরতা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55612" y="3505200"/>
            <a:ext cx="11277600" cy="255454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বিদেশে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প্রতিষ্ঠিত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বাংলাদেশি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মিশনগুলো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কূটণীতিকদের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উপযুক্ত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নির্দেশনা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প্রবাশী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বাঙ্গালিদের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তৎপরতা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চালিয়ে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বিরুদ্ধে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পাকিস্তানি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মিথ্যা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প্রচারণার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উপযুক্ত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জবাব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চেষ্টা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কূটনৈতিক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তৎপরতার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উদ্দেশ্য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 2টি (ক)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মুক্তিযুদ্ধের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পক্ষে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সমর্থন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আদায়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(খ)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মুক্তিযুদ্ধের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তহবিল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20170416130046-800x416.jpg"/>
          <p:cNvPicPr>
            <a:picLocks noChangeAspect="1"/>
          </p:cNvPicPr>
          <p:nvPr/>
        </p:nvPicPr>
        <p:blipFill>
          <a:blip r:embed="rId2" cstate="print"/>
          <a:srcRect r="40541" b="11538"/>
          <a:stretch>
            <a:fillRect/>
          </a:stretch>
        </p:blipFill>
        <p:spPr>
          <a:xfrm>
            <a:off x="608012" y="1066800"/>
            <a:ext cx="3124200" cy="2209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412" y="1295400"/>
            <a:ext cx="9982200" cy="20621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5000"/>
                  <a:satMod val="270000"/>
                </a:schemeClr>
              </a:gs>
              <a:gs pos="25000">
                <a:schemeClr val="accent1">
                  <a:tint val="60000"/>
                  <a:satMod val="300000"/>
                </a:schemeClr>
              </a:gs>
              <a:gs pos="100000">
                <a:schemeClr val="accent1">
                  <a:tint val="29000"/>
                  <a:satMod val="40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17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মেহেরপু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বৈদ্যনাথতলায়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আনুগত্য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পরাষ্ট্রনীতি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5412" y="3581400"/>
            <a:ext cx="6705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ক.সবার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বন্ধুত্ব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বৈরিতা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5412" y="4267200"/>
            <a:ext cx="6705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খ.সব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আগ্রাসনের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212" y="4953000"/>
            <a:ext cx="8686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গ.জোটনিরপেক্ষ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সাম্রাজ্যবাদবিরোধী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শান্তিপূর্ণ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সহাবস্থান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0212" y="304800"/>
            <a:ext cx="6808274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মুজিবনগর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সরকারের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কূটনৈতিক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তৎপরতা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3657600"/>
            <a:ext cx="10744200" cy="255454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1971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18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অধিবেশনে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সুইজারল্যান্ডের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জেনেভায়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গিয়েছিলেন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26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ঘোষণার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নানামুখী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তৎপরতা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612" y="1676400"/>
            <a:ext cx="10744200" cy="156966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আর্ন্তজাতিক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প্রচেষ্টার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বিচারপ্রতি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চৌধুরীকে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বহির্বিশ্বে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012" y="381000"/>
            <a:ext cx="5181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4612" y="457200"/>
            <a:ext cx="4495800" cy="995422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412" y="3886200"/>
            <a:ext cx="1082040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শরণার্থী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বিশ্বজনমত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প্রচারণার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প্রতিনিধিরা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1971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8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যুক্তরাজ্যপ্রবাসী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অ্যাকশন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বৈঠকের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ট্রাস্টি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2812" y="762000"/>
            <a:ext cx="1059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3,76,568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পাউন্ড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অর্থসাহায্য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avascript-charts-graphs-index-data-label.png"/>
          <p:cNvPicPr>
            <a:picLocks noChangeAspect="1"/>
          </p:cNvPicPr>
          <p:nvPr/>
        </p:nvPicPr>
        <p:blipFill>
          <a:blip r:embed="rId2" cstate="print"/>
          <a:srcRect l="4211" t="17500" b="7500"/>
          <a:stretch>
            <a:fillRect/>
          </a:stretch>
        </p:blipFill>
        <p:spPr>
          <a:xfrm>
            <a:off x="684212" y="2362200"/>
            <a:ext cx="589407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9212" y="2667000"/>
            <a:ext cx="4876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যুক্তরাষ্ট্র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8,91,57,000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ডলার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6812" y="3429000"/>
            <a:ext cx="4876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যুক্তরাজ্য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3,81,12,132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ডলার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5412" y="4267200"/>
            <a:ext cx="4876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কানাডা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2,02,60,307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ডলার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3012" y="5181600"/>
            <a:ext cx="5410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সোভিয়েত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2,00,00,000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ডলার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9812" y="2057400"/>
            <a:ext cx="2971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vascript-charts-graphs-index-data-label.png"/>
          <p:cNvPicPr>
            <a:picLocks noChangeAspect="1"/>
          </p:cNvPicPr>
          <p:nvPr/>
        </p:nvPicPr>
        <p:blipFill>
          <a:blip r:embed="rId2" cstate="print"/>
          <a:srcRect l="4211" t="17500" b="7500"/>
          <a:stretch>
            <a:fillRect/>
          </a:stretch>
        </p:blipFill>
        <p:spPr>
          <a:xfrm>
            <a:off x="684212" y="2362200"/>
            <a:ext cx="589407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7212" y="2590800"/>
            <a:ext cx="6019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বাহরাইনের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1497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পাউন্ড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4212" y="3445416"/>
            <a:ext cx="6934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কাতারের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শিক্ষাকেন্দ্র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3100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পাউন্ড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212" y="4267200"/>
            <a:ext cx="6858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লিবিয়ার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শিক্ষাকেন্দ্র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2382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পাউন্ড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1012" y="1283660"/>
            <a:ext cx="4800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4572000"/>
            <a:ext cx="108966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16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জানুয়ারি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উল্লেখযোগ্যসংখ্যক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কূটনৈতিক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othomalo-bangla_2021-03_63dc414d-cd2c-4af6-b2bf-bd82a202fae2_deeaae59-2358-47dc-98a5-9ca80fc2a6c0.jpg"/>
          <p:cNvPicPr>
            <a:picLocks noChangeAspect="1"/>
          </p:cNvPicPr>
          <p:nvPr/>
        </p:nvPicPr>
        <p:blipFill>
          <a:blip r:embed="rId2" cstate="print"/>
          <a:srcRect l="26889" r="23333" b="15217"/>
          <a:stretch>
            <a:fillRect/>
          </a:stretch>
        </p:blipFill>
        <p:spPr>
          <a:xfrm>
            <a:off x="3884612" y="381000"/>
            <a:ext cx="48768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2812" y="609600"/>
            <a:ext cx="22098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412" y="2895600"/>
            <a:ext cx="108204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212" y="457200"/>
            <a:ext cx="8534400" cy="70788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612" y="1824104"/>
            <a:ext cx="7010400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প্রশাসনে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608" y="2557968"/>
            <a:ext cx="57150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2.অস্থায়ী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প্বিশেষ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76" y="3303572"/>
            <a:ext cx="6781800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3.অস্থায়ী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মন্ত্রণালয়ের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952" y="4073780"/>
            <a:ext cx="60198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যুক্তরাজ্য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প্রবাসী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বৈঠকের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160" y="5206425"/>
            <a:ext cx="6324600" cy="584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5.অস্থায়ী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দফতর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3612" y="1820592"/>
            <a:ext cx="3962400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12টি।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0540" y="2554456"/>
            <a:ext cx="5161672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5548" y="3287156"/>
            <a:ext cx="4086664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12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5412" y="4070268"/>
            <a:ext cx="4876800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1971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8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6412" y="5206425"/>
            <a:ext cx="4495800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8নং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থিয়েটার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রোডে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2412" y="533400"/>
            <a:ext cx="6248400" cy="563231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আজিজ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চারগাছ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এন.আই.ভূঁঞা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কসবা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01711107337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md.abdulazizsharker@gmail.com</a:t>
            </a:r>
          </a:p>
          <a:p>
            <a:endParaRPr lang="en-US" sz="2400" dirty="0"/>
          </a:p>
        </p:txBody>
      </p:sp>
      <p:pic>
        <p:nvPicPr>
          <p:cNvPr id="3" name="Picture 2" descr="20201113_141313.jpg"/>
          <p:cNvPicPr>
            <a:picLocks noChangeAspect="1"/>
          </p:cNvPicPr>
          <p:nvPr/>
        </p:nvPicPr>
        <p:blipFill>
          <a:blip r:embed="rId2" cstate="print"/>
          <a:srcRect l="12245" t="8306" r="57143" b="12782"/>
          <a:stretch>
            <a:fillRect/>
          </a:stretch>
        </p:blipFill>
        <p:spPr>
          <a:xfrm>
            <a:off x="760412" y="990600"/>
            <a:ext cx="4117148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012" y="308312"/>
            <a:ext cx="22098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812" y="4953000"/>
            <a:ext cx="102108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1.মুক্তিযুদ্ধের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আদায়ে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কূটতিক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তৎপরতা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চালিয়েছে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7812" y="1295400"/>
            <a:ext cx="5943600" cy="3297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363184-1604951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812" y="685800"/>
            <a:ext cx="9899557" cy="557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609600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6212" y="1295400"/>
            <a:ext cx="3594042" cy="44195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65812" y="838200"/>
            <a:ext cx="5680731" cy="520142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21মার্চ-2021 </a:t>
            </a:r>
          </a:p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jibnagar_sark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1012" y="533400"/>
            <a:ext cx="9677400" cy="5724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 cstate="print"/>
          <a:srcRect l="11569" t="15360" r="11667" b="6197"/>
          <a:stretch>
            <a:fillRect/>
          </a:stretch>
        </p:blipFill>
        <p:spPr>
          <a:xfrm>
            <a:off x="4265612" y="685800"/>
            <a:ext cx="7357564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12" y="2133600"/>
            <a:ext cx="4038600" cy="262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মুজিবনগর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সরকারে</a:t>
            </a:r>
            <a:r>
              <a:rPr lang="en-US" sz="40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সদস্যবৃন্দ</a:t>
            </a:r>
            <a:endParaRPr lang="en-US" sz="4000" b="1" dirty="0">
              <a:latin typeface="NikoshBAN" pitchFamily="2" charset="0"/>
              <a:ea typeface="Microsoft Himalaya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8612" y="381000"/>
            <a:ext cx="9372600" cy="1687890"/>
          </a:xfrm>
          <a:prstGeom prst="flowChartTerminator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70416130046-800x416.jpg"/>
          <p:cNvPicPr>
            <a:picLocks noChangeAspect="1"/>
          </p:cNvPicPr>
          <p:nvPr/>
        </p:nvPicPr>
        <p:blipFill>
          <a:blip r:embed="rId2" cstate="print"/>
          <a:srcRect r="40541" b="11538"/>
          <a:stretch>
            <a:fillRect/>
          </a:stretch>
        </p:blipFill>
        <p:spPr>
          <a:xfrm>
            <a:off x="5789612" y="2362200"/>
            <a:ext cx="5486400" cy="3879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612" y="2667000"/>
            <a:ext cx="2590800" cy="25853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ea typeface="Microsoft Himalaya" pitchFamily="2" charset="0"/>
                <a:cs typeface="NikoshBAN" pitchFamily="2" charset="0"/>
              </a:rPr>
              <a:t>মুজিবনগর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সরকারের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ea typeface="Microsoft Himalaya" pitchFamily="2" charset="0"/>
                <a:cs typeface="NikoshBAN" pitchFamily="2" charset="0"/>
              </a:rPr>
              <a:t>কার্যক্রম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10668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812" y="2057400"/>
            <a:ext cx="10134600" cy="70788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024" y="3244952"/>
            <a:ext cx="7620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কাযক্রম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212" y="3962400"/>
            <a:ext cx="9067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2.অস্থায়ী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কূটনৈতিক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তৎপরতা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792" y="4639992"/>
            <a:ext cx="7620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3.মুজিবনগর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তহবিলব্যাখ্যা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762000"/>
            <a:ext cx="5334000" cy="5453420"/>
          </a:xfrm>
          <a:prstGeom prst="snip1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মুক্তিযুদ্ধকালীন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অভ্যন্তরীণ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প্রশাসন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পরিচালনার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সুপরিকল্পিতভাবে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মন্ত্রণালয়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প্রতিষ্ঠা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এছাড়া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স্বাধীনতার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সমর্থন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আদায়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জনমত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সংগঠনের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উদ্দেশ্য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বহির্বিশ্বে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সফল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কূটনৈতিক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তৎপরতা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চালায়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পাশাপাশি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সফলভাবে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মুক্তিযুদ্ধ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পরিচালনা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ea typeface="Microsoft Himalaya" pitchFamily="2" charset="0"/>
              <a:cs typeface="NikoshBAN" pitchFamily="2" charset="0"/>
            </a:endParaRPr>
          </a:p>
        </p:txBody>
      </p:sp>
      <p:pic>
        <p:nvPicPr>
          <p:cNvPr id="4" name="Picture 3" descr="A3CE31B5-5772-4FEE-B3CE-9E1967BBA77D-scale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6812" y="685800"/>
            <a:ext cx="5791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3212" y="228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প্রশাসন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436812" y="1219200"/>
          <a:ext cx="838200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5C0638-3BE4-4327-8C44-3921B629E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A75C0638-3BE4-4327-8C44-3921B629E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75C0638-3BE4-4327-8C44-3921B629E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A75C0638-3BE4-4327-8C44-3921B629E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162B10-6381-4C6F-84CF-C99908ED7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6162B10-6381-4C6F-84CF-C99908ED7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6162B10-6381-4C6F-84CF-C99908ED7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F6162B10-6381-4C6F-84CF-C99908ED7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11F17-4BA1-4C90-9DAD-388581FE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B0A11F17-4BA1-4C90-9DAD-388581FE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B0A11F17-4BA1-4C90-9DAD-388581FE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B0A11F17-4BA1-4C90-9DAD-388581FE8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85D25-B98D-4A25-BDDA-73CA29D5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05485D25-B98D-4A25-BDDA-73CA29D5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05485D25-B98D-4A25-BDDA-73CA29D5B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05485D25-B98D-4A25-BDDA-73CA29D5B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A9306-0ABF-46B9-A732-9A3800800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1F1A9306-0ABF-46B9-A732-9A3800800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1F1A9306-0ABF-46B9-A732-9A3800800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1F1A9306-0ABF-46B9-A732-9A3800800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A25CD7-FBD8-4BCD-8A00-BE31D10B0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13A25CD7-FBD8-4BCD-8A00-BE31D10B0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13A25CD7-FBD8-4BCD-8A00-BE31D10B0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13A25CD7-FBD8-4BCD-8A00-BE31D10B0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A917B2-1328-4061-80D9-17D3E9884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9CA917B2-1328-4061-80D9-17D3E9884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9CA917B2-1328-4061-80D9-17D3E9884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9CA917B2-1328-4061-80D9-17D3E9884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F314BC-C536-47D7-B97C-5766D03A0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28F314BC-C536-47D7-B97C-5766D03A0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28F314BC-C536-47D7-B97C-5766D03A0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28F314BC-C536-47D7-B97C-5766D03A0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49636-B56B-4A92-88AD-29507479C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69149636-B56B-4A92-88AD-29507479C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69149636-B56B-4A92-88AD-29507479C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69149636-B56B-4A92-88AD-29507479C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D7D924-8CA7-4C0A-B576-A4975D712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68D7D924-8CA7-4C0A-B576-A4975D712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68D7D924-8CA7-4C0A-B576-A4975D712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68D7D924-8CA7-4C0A-B576-A4975D712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BD1127-877A-401D-BAF0-5D26AA6B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9BD1127-877A-401D-BAF0-5D26AA6B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79BD1127-877A-401D-BAF0-5D26AA6B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79BD1127-877A-401D-BAF0-5D26AA6BA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751BB4-0DFD-441C-87E6-C55244BB1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82751BB4-0DFD-441C-87E6-C55244BB1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82751BB4-0DFD-441C-87E6-C55244BB1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82751BB4-0DFD-441C-87E6-C55244BB1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A9B5BE-E072-471A-8198-B2C53A0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8BA9B5BE-E072-471A-8198-B2C53A0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8BA9B5BE-E072-471A-8198-B2C53A0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graphicEl>
                                              <a:dgm id="{8BA9B5BE-E072-471A-8198-B2C53A0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3D61DE-6EAF-4239-B29F-176FEEE5D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673D61DE-6EAF-4239-B29F-176FEEE5D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673D61DE-6EAF-4239-B29F-176FEEE5D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graphicEl>
                                              <a:dgm id="{673D61DE-6EAF-4239-B29F-176FEEE5D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50029E-E8A3-4616-BA2B-675335C2A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EC50029E-E8A3-4616-BA2B-675335C2A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EC50029E-E8A3-4616-BA2B-675335C2A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graphicEl>
                                              <a:dgm id="{EC50029E-E8A3-4616-BA2B-675335C2A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5ACEC6-A09F-4E8F-871F-D0D9B5F77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graphicEl>
                                              <a:dgm id="{EF5ACEC6-A09F-4E8F-871F-D0D9B5F77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EF5ACEC6-A09F-4E8F-871F-D0D9B5F77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graphicEl>
                                              <a:dgm id="{EF5ACEC6-A09F-4E8F-871F-D0D9B5F77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042CAB-747C-4AA7-BC71-33CAE3AC7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graphicEl>
                                              <a:dgm id="{9E042CAB-747C-4AA7-BC71-33CAE3AC7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9E042CAB-747C-4AA7-BC71-33CAE3AC7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graphicEl>
                                              <a:dgm id="{9E042CAB-747C-4AA7-BC71-33CAE3AC7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606</TotalTime>
  <Words>635</Words>
  <Application>Microsoft Office PowerPoint</Application>
  <PresentationFormat>Custom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Aziz Sharker</dc:creator>
  <cp:lastModifiedBy>Aziz Sharker</cp:lastModifiedBy>
  <cp:revision>73</cp:revision>
  <dcterms:created xsi:type="dcterms:W3CDTF">2021-03-16T01:37:15Z</dcterms:created>
  <dcterms:modified xsi:type="dcterms:W3CDTF">2021-03-21T10:07:35Z</dcterms:modified>
</cp:coreProperties>
</file>