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9" r:id="rId2"/>
    <p:sldId id="273" r:id="rId3"/>
    <p:sldId id="274" r:id="rId4"/>
    <p:sldId id="256" r:id="rId5"/>
    <p:sldId id="275" r:id="rId6"/>
    <p:sldId id="257" r:id="rId7"/>
    <p:sldId id="285" r:id="rId8"/>
    <p:sldId id="278" r:id="rId9"/>
    <p:sldId id="270" r:id="rId10"/>
    <p:sldId id="260" r:id="rId11"/>
    <p:sldId id="277" r:id="rId12"/>
    <p:sldId id="286" r:id="rId13"/>
    <p:sldId id="282" r:id="rId14"/>
    <p:sldId id="280" r:id="rId15"/>
    <p:sldId id="279" r:id="rId16"/>
    <p:sldId id="281" r:id="rId17"/>
    <p:sldId id="276" r:id="rId18"/>
    <p:sldId id="283" r:id="rId19"/>
    <p:sldId id="284" r:id="rId20"/>
    <p:sldId id="271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4AA15D-C146-42C8-84CA-CD1466C31F2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17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9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82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76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39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983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195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951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45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3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54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9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78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14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6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18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8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4AA15D-C146-42C8-84CA-CD1466C31F2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2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7315" y="2437074"/>
            <a:ext cx="2957885" cy="186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0791" y="691379"/>
            <a:ext cx="143093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791" y="1492751"/>
            <a:ext cx="972890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অগাস্টাস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সাহিদ্যের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791" y="2909676"/>
            <a:ext cx="815647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হোরাস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ভার্জিল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লিভি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791" y="3711048"/>
            <a:ext cx="891705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সিসেরো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গদ্যসাহিত্য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পারদর্শী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0791" y="4512420"/>
            <a:ext cx="521672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ব্যঙ্গ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জ্যুভেনাল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790" y="5313792"/>
            <a:ext cx="834448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প্যাট্রোনিয়াস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এপুলিয়াস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ঔপন্যাসিক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0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0791" y="691379"/>
            <a:ext cx="284099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789" y="1497411"/>
            <a:ext cx="7669367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কনক্রিট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790" y="2412250"/>
            <a:ext cx="719080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790" y="3258281"/>
            <a:ext cx="5943117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বালিসিয়াম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স্টেডিয়াম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0791" y="4104312"/>
            <a:ext cx="9139244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হার্ডিয়ানের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ধর্মমন্দির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পেনথিয়ন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790" y="4914456"/>
            <a:ext cx="10139102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কলোসিয়াম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নাট্যশালায়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50000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5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4" y="479624"/>
            <a:ext cx="5838380" cy="5220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34" y="479624"/>
            <a:ext cx="5400942" cy="5220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4837" y="5717137"/>
            <a:ext cx="255519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কলোসিয়াম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790" y="638670"/>
            <a:ext cx="134547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790" y="1493923"/>
            <a:ext cx="749845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বিশ্বকোষ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790" y="2349176"/>
            <a:ext cx="894269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সেলসাস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গ্র্রন্থ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790" y="3204429"/>
            <a:ext cx="7609546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সোরানাস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রুফাসের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খ্যাতির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2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6266" y="638669"/>
            <a:ext cx="152494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ক্ষুদ্রশিল্প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6266" y="1528615"/>
            <a:ext cx="940416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সাম্রাজ্যজুড়ে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6266" y="2418561"/>
            <a:ext cx="9404163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অস্ত্রশস্ত্র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ব্রোঞ্জ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দ্রব্যাদি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790" y="638670"/>
            <a:ext cx="116884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950" y="638670"/>
            <a:ext cx="855983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791" y="1423952"/>
            <a:ext cx="754117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450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12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ব্রোঞ্জপাতে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790" y="2135006"/>
            <a:ext cx="603712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সম-অধিকারের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790" y="2838792"/>
            <a:ext cx="858376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অগাস্টাস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উত্তরাধিকারীদের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790" y="4096576"/>
            <a:ext cx="308027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বেসামরিক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9749" y="4219687"/>
            <a:ext cx="7071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অলিখিত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0790" y="4861917"/>
            <a:ext cx="289226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31065" y="5008137"/>
            <a:ext cx="3867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সিসেরো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0790" y="5627258"/>
            <a:ext cx="289226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12079" y="5750369"/>
            <a:ext cx="6428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স্টোয়িক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মতবাদভিত্তিক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সিসেরো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4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/>
      <p:bldP spid="10" grpId="0" animBg="1"/>
      <p:bldP spid="11" grpId="0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1922" y="1083725"/>
            <a:ext cx="832739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ভূলগুলো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সংশোধনের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হার্ডিয়ান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1922" y="2554274"/>
            <a:ext cx="8285259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বাইজান্টাইন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জাস্টিনিয়ান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সংশোধন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5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7271" y="1287449"/>
            <a:ext cx="2202513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8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65262" y="1298165"/>
            <a:ext cx="296584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2611" y="2529063"/>
            <a:ext cx="752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710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75758" y="1285026"/>
            <a:ext cx="3863011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2669" y="640013"/>
            <a:ext cx="5302593" cy="1280890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36" y="2441048"/>
            <a:ext cx="1665948" cy="1959999"/>
          </a:xfrm>
        </p:spPr>
      </p:pic>
      <p:sp>
        <p:nvSpPr>
          <p:cNvPr id="2" name="Rectangle 1"/>
          <p:cNvSpPr/>
          <p:nvPr/>
        </p:nvSpPr>
        <p:spPr>
          <a:xfrm>
            <a:off x="4949622" y="2441048"/>
            <a:ext cx="3908131" cy="1959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মতিউর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(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এ,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এফ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পাহাড়কাঞ্চনপুর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01793-534755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2108" y="4508938"/>
            <a:ext cx="586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2108" y="3708719"/>
            <a:ext cx="210179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2108" y="5124491"/>
            <a:ext cx="580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4139" y="3847218"/>
            <a:ext cx="3552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অনুধাবনমূলক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04" y="659958"/>
            <a:ext cx="9510423" cy="29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73" y="1128045"/>
            <a:ext cx="9468740" cy="453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5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4577" y="655915"/>
            <a:ext cx="4474100" cy="1280890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9168" y="2433097"/>
            <a:ext cx="4136235" cy="3347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সঞ্চিতা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40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40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২২ মার্চ’২১</a:t>
            </a:r>
          </a:p>
        </p:txBody>
      </p:sp>
    </p:spTree>
    <p:extLst>
      <p:ext uri="{BB962C8B-B14F-4D97-AF65-F5344CB8AC3E}">
        <p14:creationId xmlns:p14="http://schemas.microsoft.com/office/powerpoint/2010/main" val="232341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9435" y="3528390"/>
            <a:ext cx="5992534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7363" y="1557791"/>
            <a:ext cx="489667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9369" y="1708817"/>
            <a:ext cx="175525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0630" y="1831928"/>
            <a:ext cx="3362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7949" y="2715722"/>
            <a:ext cx="755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7948" y="3420412"/>
            <a:ext cx="9301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ক্ষুদ্রশিল্প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7949" y="4617545"/>
            <a:ext cx="7551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3607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8961" y="865073"/>
            <a:ext cx="27432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8961" y="1674852"/>
            <a:ext cx="754211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ইতালির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8961" y="3919524"/>
            <a:ext cx="524329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76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961" y="2423076"/>
            <a:ext cx="1009730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রোমিউলাস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753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8961" y="3171300"/>
            <a:ext cx="786685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রোমিউলাসের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নামানুসারে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1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04909" y="489058"/>
            <a:ext cx="326066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8" y="1196944"/>
            <a:ext cx="11237719" cy="517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0791" y="691379"/>
            <a:ext cx="82693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1094" y="686049"/>
            <a:ext cx="432060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7978" y="1532080"/>
            <a:ext cx="347813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মিনার্ভা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153" y="3252951"/>
            <a:ext cx="1079757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অগাস্টাস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ঈশ্বররূপে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153" y="4093652"/>
            <a:ext cx="802019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কনস্টান্টাইন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খ্রিষ্টধর্মকে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রাষ্ট্রধর্মের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788" y="1532080"/>
            <a:ext cx="390067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জুপিটার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4365" y="2412250"/>
            <a:ext cx="333709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ভেনাস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47978" y="2394851"/>
            <a:ext cx="347817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নেপচুন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6872" y="868771"/>
            <a:ext cx="1038661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0552" y="868771"/>
            <a:ext cx="9276808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আত্মপ্রকাশ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872" y="1649480"/>
            <a:ext cx="6106318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লুক্রেটিয়াস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ভোগবাদের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প্রবক্তা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6872" y="2436216"/>
            <a:ext cx="7977847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স্টোয়িকবাদ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6872" y="4613187"/>
            <a:ext cx="8661511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স্টোয়িকবাদের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এপিকটেটাস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অরলিয়াস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6872" y="3216925"/>
            <a:ext cx="9994655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স্টোয়িকবাদ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সুশৃঙ্খল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শান্তিপূর্ণ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সত্যবাদী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সুখলাভ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5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820</TotalTime>
  <Words>554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Garamond</vt:lpstr>
      <vt:lpstr>NikoshBAN</vt:lpstr>
      <vt:lpstr>Organic</vt:lpstr>
      <vt:lpstr>PowerPoint Presentation</vt:lpstr>
      <vt:lpstr>শিক্ষক পরিচিতি</vt:lpstr>
      <vt:lpstr>ক্লাস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386</cp:revision>
  <dcterms:created xsi:type="dcterms:W3CDTF">2021-03-17T17:32:59Z</dcterms:created>
  <dcterms:modified xsi:type="dcterms:W3CDTF">2021-03-28T12:11:31Z</dcterms:modified>
</cp:coreProperties>
</file>