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  <p:sldMasterId id="2147484002" r:id="rId2"/>
    <p:sldMasterId id="2147484026" r:id="rId3"/>
    <p:sldMasterId id="2147484050" r:id="rId4"/>
  </p:sldMasterIdLst>
  <p:notesMasterIdLst>
    <p:notesMasterId r:id="rId24"/>
  </p:notesMasterIdLst>
  <p:sldIdLst>
    <p:sldId id="265" r:id="rId5"/>
    <p:sldId id="260" r:id="rId6"/>
    <p:sldId id="259" r:id="rId7"/>
    <p:sldId id="280" r:id="rId8"/>
    <p:sldId id="278" r:id="rId9"/>
    <p:sldId id="266" r:id="rId10"/>
    <p:sldId id="267" r:id="rId11"/>
    <p:sldId id="281" r:id="rId12"/>
    <p:sldId id="298" r:id="rId13"/>
    <p:sldId id="268" r:id="rId14"/>
    <p:sldId id="295" r:id="rId15"/>
    <p:sldId id="296" r:id="rId16"/>
    <p:sldId id="299" r:id="rId17"/>
    <p:sldId id="301" r:id="rId18"/>
    <p:sldId id="269" r:id="rId19"/>
    <p:sldId id="273" r:id="rId20"/>
    <p:sldId id="300" r:id="rId21"/>
    <p:sldId id="27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  <a:srgbClr val="006600"/>
    <a:srgbClr val="D274C7"/>
    <a:srgbClr val="00CC00"/>
    <a:srgbClr val="33CC33"/>
    <a:srgbClr val="FFCD2F"/>
    <a:srgbClr val="FFDE75"/>
    <a:srgbClr val="00FF00"/>
    <a:srgbClr val="FFD1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image" Target="../media/image291.png"/><Relationship Id="rId4" Type="http://schemas.openxmlformats.org/officeDocument/2006/relationships/image" Target="../media/image3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8DD8C-FDF3-4A10-9D0B-52432AE9F75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14C653-60E5-47D0-8484-D84526CD320D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চিকিৎসাবিদগণের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লিখতে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 </a:t>
          </a:r>
          <a:endParaRPr lang="en-US" sz="4000" dirty="0"/>
        </a:p>
      </dgm:t>
    </dgm:pt>
    <dgm:pt modelId="{873DF697-6C20-4087-8874-12901258922A}" type="parTrans" cxnId="{161F1675-962D-43B0-A09F-B82693889DF9}">
      <dgm:prSet/>
      <dgm:spPr/>
      <dgm:t>
        <a:bodyPr/>
        <a:lstStyle/>
        <a:p>
          <a:endParaRPr lang="en-US"/>
        </a:p>
      </dgm:t>
    </dgm:pt>
    <dgm:pt modelId="{0C41BC82-0068-4041-9E62-9729771B8BB4}" type="sibTrans" cxnId="{161F1675-962D-43B0-A09F-B82693889DF9}">
      <dgm:prSet/>
      <dgm:spPr/>
      <dgm:t>
        <a:bodyPr/>
        <a:lstStyle/>
        <a:p>
          <a:endParaRPr lang="en-US"/>
        </a:p>
      </dgm:t>
    </dgm:pt>
    <dgm:pt modelId="{C967525F-65AF-4983-858F-31EDA92D8B8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চিকিৎসাবিদগণের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অবদান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</a:t>
          </a:r>
          <a:endParaRPr lang="en-US" sz="4000" dirty="0"/>
        </a:p>
      </dgm:t>
    </dgm:pt>
    <dgm:pt modelId="{E75768B1-49BE-480F-8243-09312D26B7E1}" type="parTrans" cxnId="{F236E11A-6D46-47E0-BF2D-14E3E2D54BB3}">
      <dgm:prSet/>
      <dgm:spPr/>
      <dgm:t>
        <a:bodyPr/>
        <a:lstStyle/>
        <a:p>
          <a:endParaRPr lang="en-US"/>
        </a:p>
      </dgm:t>
    </dgm:pt>
    <dgm:pt modelId="{FFEF6DE0-6856-4B7D-B6E2-373C78FD445D}" type="sibTrans" cxnId="{F236E11A-6D46-47E0-BF2D-14E3E2D54BB3}">
      <dgm:prSet/>
      <dgm:spPr/>
      <dgm:t>
        <a:bodyPr/>
        <a:lstStyle/>
        <a:p>
          <a:endParaRPr lang="en-US"/>
        </a:p>
      </dgm:t>
    </dgm:pt>
    <dgm:pt modelId="{705D6D6C-8730-4DF8-8AD9-60F69997B907}" type="pres">
      <dgm:prSet presAssocID="{B858DD8C-FDF3-4A10-9D0B-52432AE9F7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1E54D-1363-43C9-9F72-ABEC7DE745A3}" type="pres">
      <dgm:prSet presAssocID="{D414C653-60E5-47D0-8484-D84526CD320D}" presName="comp" presStyleCnt="0"/>
      <dgm:spPr/>
    </dgm:pt>
    <dgm:pt modelId="{C0956567-6664-4C1C-A309-EA7E90416F2D}" type="pres">
      <dgm:prSet presAssocID="{D414C653-60E5-47D0-8484-D84526CD320D}" presName="box" presStyleLbl="node1" presStyleIdx="0" presStyleCnt="2"/>
      <dgm:spPr/>
      <dgm:t>
        <a:bodyPr/>
        <a:lstStyle/>
        <a:p>
          <a:endParaRPr lang="en-US"/>
        </a:p>
      </dgm:t>
    </dgm:pt>
    <dgm:pt modelId="{85C7D382-4F3E-4961-83D7-5172B595FC0C}" type="pres">
      <dgm:prSet presAssocID="{D414C653-60E5-47D0-8484-D84526CD320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A89112-1BDE-4A24-8F01-56AA0AA867E0}" type="pres">
      <dgm:prSet presAssocID="{D414C653-60E5-47D0-8484-D84526CD320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2AC7-1CCB-4379-BDCE-492E9337103A}" type="pres">
      <dgm:prSet presAssocID="{0C41BC82-0068-4041-9E62-9729771B8BB4}" presName="spacer" presStyleCnt="0"/>
      <dgm:spPr/>
    </dgm:pt>
    <dgm:pt modelId="{A603E9A7-DA70-4122-B177-C26954378D20}" type="pres">
      <dgm:prSet presAssocID="{C967525F-65AF-4983-858F-31EDA92D8B84}" presName="comp" presStyleCnt="0"/>
      <dgm:spPr/>
    </dgm:pt>
    <dgm:pt modelId="{F4C366B0-5A44-4458-BFA7-5EBB3B8F367D}" type="pres">
      <dgm:prSet presAssocID="{C967525F-65AF-4983-858F-31EDA92D8B84}" presName="box" presStyleLbl="node1" presStyleIdx="1" presStyleCnt="2"/>
      <dgm:spPr/>
      <dgm:t>
        <a:bodyPr/>
        <a:lstStyle/>
        <a:p>
          <a:endParaRPr lang="en-US"/>
        </a:p>
      </dgm:t>
    </dgm:pt>
    <dgm:pt modelId="{2EFBAFAB-FC57-42AB-9C2D-170F5FCE04A6}" type="pres">
      <dgm:prSet presAssocID="{C967525F-65AF-4983-858F-31EDA92D8B8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C87571-4194-4875-A76B-F3781665C70B}" type="pres">
      <dgm:prSet presAssocID="{C967525F-65AF-4983-858F-31EDA92D8B8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3DC4B-C759-48B7-A6D3-A404F78E90D1}" type="presOf" srcId="{C967525F-65AF-4983-858F-31EDA92D8B84}" destId="{0FC87571-4194-4875-A76B-F3781665C70B}" srcOrd="1" destOrd="0" presId="urn:microsoft.com/office/officeart/2005/8/layout/vList4"/>
    <dgm:cxn modelId="{0ACD99D3-C996-4329-8EDC-2672B276C269}" type="presOf" srcId="{D414C653-60E5-47D0-8484-D84526CD320D}" destId="{C0956567-6664-4C1C-A309-EA7E90416F2D}" srcOrd="0" destOrd="0" presId="urn:microsoft.com/office/officeart/2005/8/layout/vList4"/>
    <dgm:cxn modelId="{71F403DD-DE43-40E6-8BA7-4D849885F97C}" type="presOf" srcId="{D414C653-60E5-47D0-8484-D84526CD320D}" destId="{1BA89112-1BDE-4A24-8F01-56AA0AA867E0}" srcOrd="1" destOrd="0" presId="urn:microsoft.com/office/officeart/2005/8/layout/vList4"/>
    <dgm:cxn modelId="{55F1BA57-A0D7-4A0F-8907-5F29CB2D96E6}" type="presOf" srcId="{C967525F-65AF-4983-858F-31EDA92D8B84}" destId="{F4C366B0-5A44-4458-BFA7-5EBB3B8F367D}" srcOrd="0" destOrd="0" presId="urn:microsoft.com/office/officeart/2005/8/layout/vList4"/>
    <dgm:cxn modelId="{DB0B6190-A12C-42E1-B74B-48607F88AB6D}" type="presOf" srcId="{B858DD8C-FDF3-4A10-9D0B-52432AE9F753}" destId="{705D6D6C-8730-4DF8-8AD9-60F69997B907}" srcOrd="0" destOrd="0" presId="urn:microsoft.com/office/officeart/2005/8/layout/vList4"/>
    <dgm:cxn modelId="{F236E11A-6D46-47E0-BF2D-14E3E2D54BB3}" srcId="{B858DD8C-FDF3-4A10-9D0B-52432AE9F753}" destId="{C967525F-65AF-4983-858F-31EDA92D8B84}" srcOrd="1" destOrd="0" parTransId="{E75768B1-49BE-480F-8243-09312D26B7E1}" sibTransId="{FFEF6DE0-6856-4B7D-B6E2-373C78FD445D}"/>
    <dgm:cxn modelId="{161F1675-962D-43B0-A09F-B82693889DF9}" srcId="{B858DD8C-FDF3-4A10-9D0B-52432AE9F753}" destId="{D414C653-60E5-47D0-8484-D84526CD320D}" srcOrd="0" destOrd="0" parTransId="{873DF697-6C20-4087-8874-12901258922A}" sibTransId="{0C41BC82-0068-4041-9E62-9729771B8BB4}"/>
    <dgm:cxn modelId="{E122AC22-CBC0-4541-AB97-DD9FB28A0CE6}" type="presParOf" srcId="{705D6D6C-8730-4DF8-8AD9-60F69997B907}" destId="{08A1E54D-1363-43C9-9F72-ABEC7DE745A3}" srcOrd="0" destOrd="0" presId="urn:microsoft.com/office/officeart/2005/8/layout/vList4"/>
    <dgm:cxn modelId="{DBCA7CA5-800D-424A-84D1-722A192A4D1D}" type="presParOf" srcId="{08A1E54D-1363-43C9-9F72-ABEC7DE745A3}" destId="{C0956567-6664-4C1C-A309-EA7E90416F2D}" srcOrd="0" destOrd="0" presId="urn:microsoft.com/office/officeart/2005/8/layout/vList4"/>
    <dgm:cxn modelId="{C155C547-5612-4B3E-8C94-CB02181BE47B}" type="presParOf" srcId="{08A1E54D-1363-43C9-9F72-ABEC7DE745A3}" destId="{85C7D382-4F3E-4961-83D7-5172B595FC0C}" srcOrd="1" destOrd="0" presId="urn:microsoft.com/office/officeart/2005/8/layout/vList4"/>
    <dgm:cxn modelId="{6171A1A8-088D-4A25-BA12-0B366F2B5C95}" type="presParOf" srcId="{08A1E54D-1363-43C9-9F72-ABEC7DE745A3}" destId="{1BA89112-1BDE-4A24-8F01-56AA0AA867E0}" srcOrd="2" destOrd="0" presId="urn:microsoft.com/office/officeart/2005/8/layout/vList4"/>
    <dgm:cxn modelId="{0A980A7D-5F9E-47F1-82F3-170D301619C4}" type="presParOf" srcId="{705D6D6C-8730-4DF8-8AD9-60F69997B907}" destId="{CA742AC7-1CCB-4379-BDCE-492E9337103A}" srcOrd="1" destOrd="0" presId="urn:microsoft.com/office/officeart/2005/8/layout/vList4"/>
    <dgm:cxn modelId="{3B16D462-94FD-4B44-A1D1-64A768D3520C}" type="presParOf" srcId="{705D6D6C-8730-4DF8-8AD9-60F69997B907}" destId="{A603E9A7-DA70-4122-B177-C26954378D20}" srcOrd="2" destOrd="0" presId="urn:microsoft.com/office/officeart/2005/8/layout/vList4"/>
    <dgm:cxn modelId="{9BE16286-58B6-45E5-893C-9D7C8E0D04B9}" type="presParOf" srcId="{A603E9A7-DA70-4122-B177-C26954378D20}" destId="{F4C366B0-5A44-4458-BFA7-5EBB3B8F367D}" srcOrd="0" destOrd="0" presId="urn:microsoft.com/office/officeart/2005/8/layout/vList4"/>
    <dgm:cxn modelId="{21432AA9-9898-454C-9B83-8FF93D28871A}" type="presParOf" srcId="{A603E9A7-DA70-4122-B177-C26954378D20}" destId="{2EFBAFAB-FC57-42AB-9C2D-170F5FCE04A6}" srcOrd="1" destOrd="0" presId="urn:microsoft.com/office/officeart/2005/8/layout/vList4"/>
    <dgm:cxn modelId="{625228F0-97CA-4CA3-810D-65D632303293}" type="presParOf" srcId="{A603E9A7-DA70-4122-B177-C26954378D20}" destId="{0FC87571-4194-4875-A76B-F3781665C70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76472-CC63-4505-9FC6-7A6715A9BC6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C51FE-E55E-4D49-A0AC-E99A11D004C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পাঁচজন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গঠন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চিকিসাবিজ্ঞানে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আবু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বকর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রাযির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অবদান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লিখো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endParaRPr lang="en-US" dirty="0"/>
        </a:p>
      </dgm:t>
    </dgm:pt>
    <dgm:pt modelId="{B1C2AA6E-A886-41AA-9178-95C5446F773A}" type="parTrans" cxnId="{AE4CDD11-851F-48FF-8DA3-DEB6F2E3F3D1}">
      <dgm:prSet/>
      <dgm:spPr/>
      <dgm:t>
        <a:bodyPr/>
        <a:lstStyle/>
        <a:p>
          <a:endParaRPr lang="en-US"/>
        </a:p>
      </dgm:t>
    </dgm:pt>
    <dgm:pt modelId="{64C8D391-CE36-4E4B-80BF-D9382E0817E8}" type="sibTrans" cxnId="{AE4CDD11-851F-48FF-8DA3-DEB6F2E3F3D1}">
      <dgm:prSet/>
      <dgm:spPr/>
      <dgm:t>
        <a:bodyPr/>
        <a:lstStyle/>
        <a:p>
          <a:endParaRPr lang="en-US"/>
        </a:p>
      </dgm:t>
    </dgm:pt>
    <dgm:pt modelId="{F4B3F2A2-E5CB-4586-8749-C1867F89D458}" type="pres">
      <dgm:prSet presAssocID="{86576472-CC63-4505-9FC6-7A6715A9BC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163CC-11C4-4957-851A-B5EEDBA4F9A8}" type="pres">
      <dgm:prSet presAssocID="{D09C51FE-E55E-4D49-A0AC-E99A11D004C0}" presName="comp" presStyleCnt="0"/>
      <dgm:spPr/>
    </dgm:pt>
    <dgm:pt modelId="{3A3447BF-9A1A-4273-87D8-AFBA36136F46}" type="pres">
      <dgm:prSet presAssocID="{D09C51FE-E55E-4D49-A0AC-E99A11D004C0}" presName="box" presStyleLbl="node1" presStyleIdx="0" presStyleCnt="1" custLinFactNeighborX="-3848" custLinFactNeighborY="-1471"/>
      <dgm:spPr/>
      <dgm:t>
        <a:bodyPr/>
        <a:lstStyle/>
        <a:p>
          <a:endParaRPr lang="en-US"/>
        </a:p>
      </dgm:t>
    </dgm:pt>
    <dgm:pt modelId="{F5BB12D6-E511-406E-9427-C510DA00CCC1}" type="pres">
      <dgm:prSet presAssocID="{D09C51FE-E55E-4D49-A0AC-E99A11D004C0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40ABAA-B991-45F1-9012-FE41F634F0AE}" type="pres">
      <dgm:prSet presAssocID="{D09C51FE-E55E-4D49-A0AC-E99A11D004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DE798-5012-4732-A9B2-71F43AB58614}" type="presOf" srcId="{D09C51FE-E55E-4D49-A0AC-E99A11D004C0}" destId="{3A3447BF-9A1A-4273-87D8-AFBA36136F46}" srcOrd="0" destOrd="0" presId="urn:microsoft.com/office/officeart/2005/8/layout/vList4"/>
    <dgm:cxn modelId="{AE4CDD11-851F-48FF-8DA3-DEB6F2E3F3D1}" srcId="{86576472-CC63-4505-9FC6-7A6715A9BC6D}" destId="{D09C51FE-E55E-4D49-A0AC-E99A11D004C0}" srcOrd="0" destOrd="0" parTransId="{B1C2AA6E-A886-41AA-9178-95C5446F773A}" sibTransId="{64C8D391-CE36-4E4B-80BF-D9382E0817E8}"/>
    <dgm:cxn modelId="{CF768BFB-44D7-4C81-96B1-6E8D505453E3}" type="presOf" srcId="{86576472-CC63-4505-9FC6-7A6715A9BC6D}" destId="{F4B3F2A2-E5CB-4586-8749-C1867F89D458}" srcOrd="0" destOrd="0" presId="urn:microsoft.com/office/officeart/2005/8/layout/vList4"/>
    <dgm:cxn modelId="{D4ADC844-B3DC-42DA-BB78-A6E345C6C309}" type="presOf" srcId="{D09C51FE-E55E-4D49-A0AC-E99A11D004C0}" destId="{1D40ABAA-B991-45F1-9012-FE41F634F0AE}" srcOrd="1" destOrd="0" presId="urn:microsoft.com/office/officeart/2005/8/layout/vList4"/>
    <dgm:cxn modelId="{9FB91BBD-FE4A-42A0-9285-2B14DE35A82D}" type="presParOf" srcId="{F4B3F2A2-E5CB-4586-8749-C1867F89D458}" destId="{985163CC-11C4-4957-851A-B5EEDBA4F9A8}" srcOrd="0" destOrd="0" presId="urn:microsoft.com/office/officeart/2005/8/layout/vList4"/>
    <dgm:cxn modelId="{81C6CA65-FA9C-4D25-B369-FC494E698812}" type="presParOf" srcId="{985163CC-11C4-4957-851A-B5EEDBA4F9A8}" destId="{3A3447BF-9A1A-4273-87D8-AFBA36136F46}" srcOrd="0" destOrd="0" presId="urn:microsoft.com/office/officeart/2005/8/layout/vList4"/>
    <dgm:cxn modelId="{AFA22C40-8376-4992-8DB7-20322B66E0FA}" type="presParOf" srcId="{985163CC-11C4-4957-851A-B5EEDBA4F9A8}" destId="{F5BB12D6-E511-406E-9427-C510DA00CCC1}" srcOrd="1" destOrd="0" presId="urn:microsoft.com/office/officeart/2005/8/layout/vList4"/>
    <dgm:cxn modelId="{8F09FE6E-3DAD-4C6B-8503-B9EDCA293E7B}" type="presParOf" srcId="{985163CC-11C4-4957-851A-B5EEDBA4F9A8}" destId="{1D40ABAA-B991-45F1-9012-FE41F634F0AE}" srcOrd="2" destOrd="0" presId="urn:microsoft.com/office/officeart/2005/8/layout/vList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12E3-CB8D-447E-8E06-91AC956BD530}">
      <dsp:nvSpPr>
        <dsp:cNvPr id="0" name=""/>
        <dsp:cNvSpPr/>
      </dsp:nvSpPr>
      <dsp:spPr>
        <a:xfrm rot="5400000">
          <a:off x="-220750" y="277324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স</a:t>
          </a:r>
          <a:endParaRPr lang="en-US" sz="1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-5400000">
        <a:off x="-1491" y="569667"/>
        <a:ext cx="1023201" cy="438516"/>
      </dsp:txXfrm>
    </dsp:sp>
    <dsp:sp modelId="{7E93F156-28BF-4E49-B91F-46605CEDC0E5}">
      <dsp:nvSpPr>
        <dsp:cNvPr id="0" name=""/>
        <dsp:cNvSpPr/>
      </dsp:nvSpPr>
      <dsp:spPr>
        <a:xfrm rot="5400000">
          <a:off x="4325341" y="-3300978"/>
          <a:ext cx="950116" cy="7557380"/>
        </a:xfrm>
        <a:prstGeom prst="round2SameRect">
          <a:avLst/>
        </a:prstGeom>
        <a:gradFill rotWithShape="0">
          <a:gsLst>
            <a:gs pos="7000">
              <a:schemeClr val="accent5">
                <a:lumMod val="40000"/>
                <a:lumOff val="60000"/>
              </a:schemeClr>
            </a:gs>
            <a:gs pos="26000">
              <a:schemeClr val="bg1"/>
            </a:gs>
            <a:gs pos="8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শৈবা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 কি তা বলতে পারবে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/>
        </a:p>
      </dsp:txBody>
      <dsp:txXfrm rot="-5400000">
        <a:off x="1021710" y="49034"/>
        <a:ext cx="7510999" cy="857354"/>
      </dsp:txXfrm>
    </dsp:sp>
    <dsp:sp modelId="{2E4821DF-9C2C-4CBC-839C-1AB13973984E}">
      <dsp:nvSpPr>
        <dsp:cNvPr id="0" name=""/>
        <dsp:cNvSpPr/>
      </dsp:nvSpPr>
      <dsp:spPr>
        <a:xfrm rot="5400000">
          <a:off x="-220750" y="1539125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-1491" y="1831468"/>
        <a:ext cx="1023201" cy="438516"/>
      </dsp:txXfrm>
    </dsp:sp>
    <dsp:sp modelId="{2DF80476-3E75-4EC8-9FB4-30830169B2EE}">
      <dsp:nvSpPr>
        <dsp:cNvPr id="0" name=""/>
        <dsp:cNvSpPr/>
      </dsp:nvSpPr>
      <dsp:spPr>
        <a:xfrm rot="5400000">
          <a:off x="4325341" y="-1983764"/>
          <a:ext cx="950116" cy="7557380"/>
        </a:xfrm>
        <a:prstGeom prst="round2SameRect">
          <a:avLst/>
        </a:prstGeom>
        <a:gradFill flip="none" rotWithShape="1">
          <a:gsLst>
            <a:gs pos="0">
              <a:schemeClr val="tx1"/>
            </a:gs>
            <a:gs pos="31000">
              <a:schemeClr val="bg1"/>
            </a:gs>
            <a:gs pos="16000">
              <a:schemeClr val="accent6">
                <a:lumMod val="60000"/>
                <a:lumOff val="40000"/>
              </a:schemeClr>
            </a:gs>
            <a:gs pos="77000">
              <a:schemeClr val="bg1"/>
            </a:gs>
            <a:gs pos="53000">
              <a:schemeClr val="bg1"/>
            </a:gs>
            <a:gs pos="100000">
              <a:schemeClr val="tx1"/>
            </a:gs>
            <a:gs pos="92000">
              <a:schemeClr val="accent6">
                <a:lumMod val="75000"/>
              </a:schemeClr>
            </a:gs>
          </a:gsLst>
          <a:lin ang="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শৈবালের প্রধান বৈশিষ্ট্যগুলো লিখ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তে পারবে </a:t>
          </a:r>
          <a:endParaRPr lang="en-US" sz="3600" kern="1200" dirty="0"/>
        </a:p>
      </dsp:txBody>
      <dsp:txXfrm rot="-5400000">
        <a:off x="1021710" y="1366248"/>
        <a:ext cx="7510999" cy="857354"/>
      </dsp:txXfrm>
    </dsp:sp>
    <dsp:sp modelId="{A9EBB6D3-88BF-48CF-B1FB-AC54380D96BD}">
      <dsp:nvSpPr>
        <dsp:cNvPr id="0" name=""/>
        <dsp:cNvSpPr/>
      </dsp:nvSpPr>
      <dsp:spPr>
        <a:xfrm rot="5400000">
          <a:off x="-220750" y="2856339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>
              <a:solidFill>
                <a:schemeClr val="accent6">
                  <a:lumMod val="75000"/>
                </a:schemeClr>
              </a:solidFill>
            </a:rPr>
            <a:t>স</a:t>
          </a:r>
          <a:endParaRPr lang="en-US" sz="9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1491" y="3148682"/>
        <a:ext cx="1023201" cy="438516"/>
      </dsp:txXfrm>
    </dsp:sp>
    <dsp:sp modelId="{C3C0EF13-FEDB-4E30-AD76-4A58296081EF}">
      <dsp:nvSpPr>
        <dsp:cNvPr id="0" name=""/>
        <dsp:cNvSpPr/>
      </dsp:nvSpPr>
      <dsp:spPr>
        <a:xfrm rot="5400000">
          <a:off x="4325341" y="-666549"/>
          <a:ext cx="950116" cy="7557380"/>
        </a:xfrm>
        <a:prstGeom prst="round2SameRect">
          <a:avLst/>
        </a:prstGeom>
        <a:gradFill rotWithShape="0">
          <a:gsLst>
            <a:gs pos="7000">
              <a:srgbClr val="92D050"/>
            </a:gs>
            <a:gs pos="23000">
              <a:schemeClr val="bg1"/>
            </a:gs>
            <a:gs pos="80000">
              <a:schemeClr val="bg1"/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চিত্র দেখে বিভিন্ন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প্রকার শৈবা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 সনাক্ত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as-IN" sz="3300" kern="1200" dirty="0" smtClean="0">
              <a:latin typeface="NikoshBAN" pitchFamily="2" charset="0"/>
              <a:cs typeface="NikoshBAN" pitchFamily="2" charset="0"/>
            </a:rPr>
            <a:t>ক</a:t>
          </a: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রতে পারবে </a:t>
          </a:r>
          <a:endParaRPr lang="en-US" sz="3600" kern="1200" dirty="0"/>
        </a:p>
      </dsp:txBody>
      <dsp:txXfrm rot="-5400000">
        <a:off x="1021710" y="2683463"/>
        <a:ext cx="7510999" cy="857354"/>
      </dsp:txXfrm>
    </dsp:sp>
    <dsp:sp modelId="{0D10606E-71F6-4738-889B-8B5A74D28FC4}">
      <dsp:nvSpPr>
        <dsp:cNvPr id="0" name=""/>
        <dsp:cNvSpPr/>
      </dsp:nvSpPr>
      <dsp:spPr>
        <a:xfrm rot="5400000">
          <a:off x="-220750" y="4173553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>
              <a:solidFill>
                <a:schemeClr val="accent2">
                  <a:lumMod val="50000"/>
                </a:schemeClr>
              </a:solidFill>
            </a:rPr>
            <a:t>র</a:t>
          </a:r>
          <a:endParaRPr lang="en-US" sz="9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-1491" y="4465896"/>
        <a:ext cx="1023201" cy="438516"/>
      </dsp:txXfrm>
    </dsp:sp>
    <dsp:sp modelId="{D9731966-6D34-4918-9204-BB57AE0568BC}">
      <dsp:nvSpPr>
        <dsp:cNvPr id="0" name=""/>
        <dsp:cNvSpPr/>
      </dsp:nvSpPr>
      <dsp:spPr>
        <a:xfrm rot="5400000">
          <a:off x="4325341" y="668667"/>
          <a:ext cx="950116" cy="7563350"/>
        </a:xfrm>
        <a:prstGeom prst="round2SameRect">
          <a:avLst/>
        </a:prstGeom>
        <a:gradFill rotWithShape="0">
          <a:gsLst>
            <a:gs pos="7000">
              <a:schemeClr val="accent6">
                <a:lumMod val="60000"/>
                <a:lumOff val="40000"/>
              </a:schemeClr>
            </a:gs>
            <a:gs pos="21000">
              <a:schemeClr val="bg1"/>
            </a:gs>
            <a:gs pos="87000">
              <a:schemeClr val="bg1"/>
            </a:gs>
            <a:gs pos="100000">
              <a:srgbClr val="C00000"/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এর জননের প্রকারভেদ ব্যাখ্যা করতে পারবে।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18725" y="4021665"/>
        <a:ext cx="7516969" cy="85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ED1EE-11B7-46E2-A9FF-7DF33D5EF96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2E59-D21C-4364-A277-69C1683B5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27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E59-D21C-4364-A277-69C1683B5E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1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1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4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1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36221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4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6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13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362213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49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7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5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7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5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9F88B4-8E3E-4B01-9F93-6C9E91A91E5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jpeg"/><Relationship Id="rId3" Type="http://schemas.openxmlformats.org/officeDocument/2006/relationships/image" Target="../media/image3.jpeg"/><Relationship Id="rId17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9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gif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bn.wikipedia.org/wiki/%E0%A6%A4%E0%A7%81%E0%A6%B0%E0%A6%B8%E0%A7%8D%E0%A6%95" TargetMode="External"/><Relationship Id="rId7" Type="http://schemas.openxmlformats.org/officeDocument/2006/relationships/hyperlink" Target="https://bn.wikipedia.org/w/index.php?title=%E0%A6%95%E0%A6%BE%E0%A6%A8%E0%A7%81%E0%A6%A8_%E0%A6%AB%E0%A6%BF%E0%A6%A4%E0%A6%A4%E0%A6%BF%E0%A6%AC%E0%A7%8D%E0%A6%AC&amp;action=edit&amp;redlink=1" TargetMode="External"/><Relationship Id="rId2" Type="http://schemas.openxmlformats.org/officeDocument/2006/relationships/hyperlink" Target="https://bn.wikipedia.org/wiki/%E0%A6%87%E0%A6%B0%E0%A6%BE%E0%A6%A8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bn.wikipedia.org/wiki/%E0%A6%9A%E0%A6%BF%E0%A6%95%E0%A6%BF%E0%A7%8E%E0%A6%B8%E0%A6%BE_%E0%A6%B6%E0%A6%BE%E0%A6%B8%E0%A7%8D%E0%A6%A4%E0%A7%8D%E0%A6%B0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bn.wikipedia.org/wiki/%E0%A6%B0%E0%A6%BE%E0%A6%B6%E0%A6%BF%E0%A6%AF%E0%A6%BC%E0%A6%BE" TargetMode="External"/><Relationship Id="rId10" Type="http://schemas.openxmlformats.org/officeDocument/2006/relationships/image" Target="../media/image13.gif"/><Relationship Id="rId4" Type="http://schemas.openxmlformats.org/officeDocument/2006/relationships/hyperlink" Target="https://bn.wikipedia.org/wiki/%E0%A6%86%E0%A6%AB%E0%A6%97%E0%A6%BE%E0%A6%A8%E0%A6%BF%E0%A6%B8%E0%A7%8D%E0%A6%A4%E0%A6%BE%E0%A6%A8" TargetMode="Externa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6%E0%A6%A8%E0%A7%8D%E0%A6%A6%E0%A6%BE%E0%A6%B2%E0%A7%81%E0%A6%B8" TargetMode="External"/><Relationship Id="rId2" Type="http://schemas.openxmlformats.org/officeDocument/2006/relationships/hyperlink" Target="https://bn.wikipedia.org/wiki/%E0%A6%86%E0%A6%B0%E0%A6%AC%E0%A6%BF_%E0%A6%AD%E0%A6%BE%E0%A6%B7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jpeg"/><Relationship Id="rId4" Type="http://schemas.openxmlformats.org/officeDocument/2006/relationships/hyperlink" Target="https://bn.wikipedia.org/wiki/%E0%A6%95%E0%A6%BF%E0%A6%A4%E0%A6%BE%E0%A6%AC%E0%A7%81%E0%A6%B2_%E0%A6%A4%E0%A6%BE%E0%A6%B8%E0%A6%B0%E0%A6%BF%E0%A6%AB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gi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27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3.gi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gif"/><Relationship Id="rId5" Type="http://schemas.openxmlformats.org/officeDocument/2006/relationships/image" Target="../media/image27.gif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1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0">
              <a:schemeClr val="accent1">
                <a:lumMod val="75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91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" y="19052"/>
            <a:ext cx="12191999" cy="6838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0340" y="1554877"/>
            <a:ext cx="7419267" cy="1888266"/>
          </a:xfrm>
          <a:prstGeom prst="rect">
            <a:avLst/>
          </a:prstGeom>
          <a:gradFill flip="none" rotWithShape="1">
            <a:gsLst>
              <a:gs pos="81000">
                <a:srgbClr val="FAE5FF"/>
              </a:gs>
              <a:gs pos="4000">
                <a:schemeClr val="accent2">
                  <a:lumMod val="60000"/>
                  <a:lumOff val="40000"/>
                </a:schemeClr>
              </a:gs>
              <a:gs pos="8000">
                <a:srgbClr val="245D90"/>
              </a:gs>
              <a:gs pos="26000">
                <a:schemeClr val="bg1"/>
              </a:gs>
              <a:gs pos="14000">
                <a:schemeClr val="accent4">
                  <a:lumMod val="40000"/>
                  <a:lumOff val="60000"/>
                </a:schemeClr>
              </a:gs>
              <a:gs pos="91000">
                <a:srgbClr val="660066"/>
              </a:gs>
              <a:gs pos="98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effectLst>
            <a:softEdge rad="685800"/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সাদর সম্ভাষণ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3600" dirty="0">
              <a:ln w="19050"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022722" y="5307957"/>
            <a:ext cx="1639327" cy="1947828"/>
            <a:chOff x="11754838" y="5236954"/>
            <a:chExt cx="1939402" cy="2066798"/>
          </a:xfrm>
        </p:grpSpPr>
        <p:grpSp>
          <p:nvGrpSpPr>
            <p:cNvPr id="29" name="Group 28"/>
            <p:cNvGrpSpPr/>
            <p:nvPr/>
          </p:nvGrpSpPr>
          <p:grpSpPr>
            <a:xfrm>
              <a:off x="11754838" y="5236954"/>
              <a:ext cx="1939402" cy="2066798"/>
              <a:chOff x="11365001" y="5697118"/>
              <a:chExt cx="1939402" cy="206679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artisticMarker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rot="790883">
                <a:off x="11365001" y="5697118"/>
                <a:ext cx="1939402" cy="2066798"/>
              </a:xfrm>
              <a:prstGeom prst="rect">
                <a:avLst/>
              </a:prstGeom>
            </p:spPr>
          </p:pic>
          <p:sp>
            <p:nvSpPr>
              <p:cNvPr id="32" name="Flowchart: Magnetic Disk 31"/>
              <p:cNvSpPr/>
              <p:nvPr/>
            </p:nvSpPr>
            <p:spPr>
              <a:xfrm rot="938326">
                <a:off x="12053893" y="7234806"/>
                <a:ext cx="547125" cy="196926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Magnetic Disk 32"/>
              <p:cNvSpPr/>
              <p:nvPr/>
            </p:nvSpPr>
            <p:spPr>
              <a:xfrm rot="938326">
                <a:off x="12007340" y="7367275"/>
                <a:ext cx="521763" cy="147528"/>
              </a:xfrm>
              <a:prstGeom prst="flowChartMagneticDisk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 rot="938326">
                <a:off x="11992508" y="7514445"/>
                <a:ext cx="521763" cy="145695"/>
              </a:xfrm>
              <a:prstGeom prst="flowChartMagneticDisk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2815888" y="6728926"/>
              <a:ext cx="129989" cy="129074"/>
            </a:xfrm>
            <a:custGeom>
              <a:avLst/>
              <a:gdLst>
                <a:gd name="connsiteX0" fmla="*/ 0 w 129989"/>
                <a:gd name="connsiteY0" fmla="*/ 71924 h 129074"/>
                <a:gd name="connsiteX1" fmla="*/ 71437 w 129989"/>
                <a:gd name="connsiteY1" fmla="*/ 29062 h 129074"/>
                <a:gd name="connsiteX2" fmla="*/ 114300 w 129989"/>
                <a:gd name="connsiteY2" fmla="*/ 487 h 129074"/>
                <a:gd name="connsiteX3" fmla="*/ 128587 w 129989"/>
                <a:gd name="connsiteY3" fmla="*/ 43349 h 129074"/>
                <a:gd name="connsiteX4" fmla="*/ 128587 w 129989"/>
                <a:gd name="connsiteY4" fmla="*/ 129074 h 1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89" h="129074">
                  <a:moveTo>
                    <a:pt x="0" y="71924"/>
                  </a:moveTo>
                  <a:cubicBezTo>
                    <a:pt x="23812" y="57637"/>
                    <a:pt x="47888" y="43780"/>
                    <a:pt x="71437" y="29062"/>
                  </a:cubicBezTo>
                  <a:cubicBezTo>
                    <a:pt x="85998" y="19961"/>
                    <a:pt x="97641" y="-3678"/>
                    <a:pt x="114300" y="487"/>
                  </a:cubicBezTo>
                  <a:cubicBezTo>
                    <a:pt x="128911" y="4139"/>
                    <a:pt x="126924" y="28381"/>
                    <a:pt x="128587" y="43349"/>
                  </a:cubicBezTo>
                  <a:cubicBezTo>
                    <a:pt x="131742" y="71749"/>
                    <a:pt x="128587" y="100499"/>
                    <a:pt x="128587" y="12907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744" y="357796"/>
            <a:ext cx="113321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2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545" y="3771900"/>
            <a:ext cx="11087099" cy="1600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6" name="Picture 35" descr="41.jpg"/>
          <p:cNvPicPr>
            <a:picLocks noChangeAspect="1"/>
          </p:cNvPicPr>
          <p:nvPr/>
        </p:nvPicPr>
        <p:blipFill>
          <a:blip r:embed="rId17"/>
          <a:srcRect l="15044"/>
          <a:stretch>
            <a:fillRect/>
          </a:stretch>
        </p:blipFill>
        <p:spPr>
          <a:xfrm>
            <a:off x="457209" y="2793841"/>
            <a:ext cx="1567543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Picture 36" descr="41.jpg"/>
          <p:cNvPicPr>
            <a:picLocks noChangeAspect="1"/>
          </p:cNvPicPr>
          <p:nvPr/>
        </p:nvPicPr>
        <p:blipFill>
          <a:blip r:embed="rId17"/>
          <a:srcRect l="15044"/>
          <a:stretch>
            <a:fillRect/>
          </a:stretch>
        </p:blipFill>
        <p:spPr>
          <a:xfrm>
            <a:off x="9900565" y="513284"/>
            <a:ext cx="1567543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39581" y="3020785"/>
            <a:ext cx="1791779" cy="12409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Picture 39" descr="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696" y="478971"/>
            <a:ext cx="1791779" cy="12409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TextBox 40"/>
          <p:cNvSpPr txBox="1"/>
          <p:nvPr/>
        </p:nvSpPr>
        <p:spPr>
          <a:xfrm>
            <a:off x="4082145" y="832757"/>
            <a:ext cx="30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2" name="Picture 41" descr="7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522" y="380320"/>
            <a:ext cx="3445329" cy="14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972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27696 -0.0370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669739"/>
            </a:gs>
            <a:gs pos="27000">
              <a:schemeClr val="bg1"/>
            </a:gs>
            <a:gs pos="14000">
              <a:schemeClr val="bg1"/>
            </a:gs>
            <a:gs pos="0">
              <a:schemeClr val="bg1"/>
            </a:gs>
            <a:gs pos="68000">
              <a:srgbClr val="82A720"/>
            </a:gs>
            <a:gs pos="9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819775"/>
            <a:ext cx="71294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874" y="2317656"/>
            <a:ext cx="1158635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47(6).jpg"/>
          <p:cNvPicPr>
            <a:picLocks noChangeAspect="1"/>
          </p:cNvPicPr>
          <p:nvPr/>
        </p:nvPicPr>
        <p:blipFill>
          <a:blip r:embed="rId2"/>
          <a:srcRect t="40280"/>
          <a:stretch>
            <a:fillRect/>
          </a:stretch>
        </p:blipFill>
        <p:spPr>
          <a:xfrm>
            <a:off x="261257" y="195943"/>
            <a:ext cx="3510643" cy="1707694"/>
          </a:xfrm>
          <a:prstGeom prst="rect">
            <a:avLst/>
          </a:prstGeom>
        </p:spPr>
      </p:pic>
      <p:pic>
        <p:nvPicPr>
          <p:cNvPr id="11" name="Picture 10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06120"/>
            <a:ext cx="11968843" cy="1438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giphy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549" y="881743"/>
            <a:ext cx="1779815" cy="45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405" y="1464561"/>
            <a:ext cx="702699" cy="484384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191750" y="0"/>
            <a:ext cx="2000250" cy="1219200"/>
          </a:xfrm>
          <a:prstGeom prst="rect">
            <a:avLst/>
          </a:prstGeom>
        </p:spPr>
      </p:pic>
      <p:pic>
        <p:nvPicPr>
          <p:cNvPr id="20" name="Picture 19" descr="flow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50" y="3728357"/>
            <a:ext cx="1333500" cy="1447800"/>
          </a:xfrm>
          <a:prstGeom prst="rect">
            <a:avLst/>
          </a:prstGeom>
        </p:spPr>
      </p:pic>
      <p:pic>
        <p:nvPicPr>
          <p:cNvPr id="21" name="Picture 20" descr="flow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264" y="3973286"/>
            <a:ext cx="1333500" cy="1447800"/>
          </a:xfrm>
          <a:prstGeom prst="rect">
            <a:avLst/>
          </a:prstGeom>
        </p:spPr>
      </p:pic>
      <p:pic>
        <p:nvPicPr>
          <p:cNvPr id="22" name="Picture 21" descr="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337957" y="3951515"/>
            <a:ext cx="2000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7868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87000">
              <a:schemeClr val="accent1">
                <a:lumMod val="75000"/>
              </a:schemeClr>
            </a:gs>
            <a:gs pos="42000">
              <a:schemeClr val="bg1"/>
            </a:gs>
            <a:gs pos="16000">
              <a:schemeClr val="accent1">
                <a:lumMod val="75000"/>
              </a:schemeClr>
            </a:gs>
            <a:gs pos="66000">
              <a:schemeClr val="bg1"/>
            </a:gs>
            <a:gs pos="100000">
              <a:schemeClr val="accent3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4217" y="351692"/>
            <a:ext cx="8049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(2).jpg"/>
          <p:cNvPicPr>
            <a:picLocks noChangeAspect="1"/>
          </p:cNvPicPr>
          <p:nvPr/>
        </p:nvPicPr>
        <p:blipFill>
          <a:blip r:embed="rId2"/>
          <a:srcRect l="48492"/>
          <a:stretch>
            <a:fillRect/>
          </a:stretch>
        </p:blipFill>
        <p:spPr>
          <a:xfrm>
            <a:off x="277593" y="300050"/>
            <a:ext cx="1231447" cy="19145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3396343" y="4408712"/>
            <a:ext cx="676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৯৮০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১০৩৭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52" y="5419737"/>
            <a:ext cx="11996057" cy="1438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 descr="ibn-s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57" y="1614460"/>
            <a:ext cx="4434568" cy="2516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64286" y="2596243"/>
            <a:ext cx="284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  <p:pic>
        <p:nvPicPr>
          <p:cNvPr id="17" name="Picture 16" descr="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318172" y="326571"/>
            <a:ext cx="2000250" cy="1219200"/>
          </a:xfrm>
          <a:prstGeom prst="rect">
            <a:avLst/>
          </a:prstGeom>
        </p:spPr>
      </p:pic>
      <p:pic>
        <p:nvPicPr>
          <p:cNvPr id="18" name="Picture 17" descr="flow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3581400"/>
            <a:ext cx="1333500" cy="1447800"/>
          </a:xfrm>
          <a:prstGeom prst="rect">
            <a:avLst/>
          </a:prstGeom>
        </p:spPr>
      </p:pic>
      <p:pic>
        <p:nvPicPr>
          <p:cNvPr id="19" name="Picture 18" descr="flow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3265" y="3358242"/>
            <a:ext cx="133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5684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6186" y="277581"/>
            <a:ext cx="7935685" cy="57861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হুসাইন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মধ্যপ্রাচ্যের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গণিতজ্ঞ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জ্যোতির্বিজ্ঞানী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একইসাথে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2" tooltip="ইরান"/>
              </a:rPr>
              <a:t>ইরান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 tooltip="তুরস্ক"/>
              </a:rPr>
              <a:t>তুরস্ক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4" tooltip="আফগানিস্তান"/>
              </a:rPr>
              <a:t>আফগানিস্তান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5" tooltip="রাশিয়া"/>
              </a:rPr>
              <a:t>রাশিয়ার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বিজ্ঞজনেরা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জ্ঞানবীর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মধ্যযুগীয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জ্ঞান-বিজ্ঞানের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রচনায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6" tooltip="চিকিৎসা শাস্ত্র"/>
              </a:rPr>
              <a:t>চিকিৎসা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6" tooltip="চিকিৎসা শাস্ত্র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6" tooltip="চিকিৎসা শাস্ত্র"/>
              </a:rPr>
              <a:t>শাস্ত্রে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শাস্ত্রের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বিশ্বকোষ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7" tooltip="কানুন ফিততিব্ব (পাতার অস্তিত্ব নেই)"/>
              </a:rPr>
              <a:t>কানুন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7" tooltip="কানুন ফিততিব্ব (পাতার অস্তিত্ব নেই)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7" tooltip="কানুন ফিততিব্ব (পাতার অস্তিত্ব নেই)"/>
              </a:rPr>
              <a:t>ফিততিব্ব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ঊনবিংশ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শতাব্দী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প্রাচ্য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পাশ্চাত্যের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বিশ্ববিদ্যালয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়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শিক্ষাপ্রতিষ্ঠানসমূহে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আরবিতে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ইবন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সিনাকে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শায়খুল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জ্ঞানীকুল</a:t>
            </a:r>
            <a:r>
              <a:rPr lang="en-US" sz="32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শিরোমণি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আখ্যায়িত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়।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1" y="6221186"/>
            <a:ext cx="11740243" cy="5232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ibn-sin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5157" y="210230"/>
            <a:ext cx="3226253" cy="2549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6657" y="2824842"/>
            <a:ext cx="264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low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1636" y="4446814"/>
            <a:ext cx="1333500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4902" y="212266"/>
            <a:ext cx="695597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ইবন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যাকারিইয়া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রাযি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-রাযি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(৮৬৫ - ৯২৫)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পারসিক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চিকিৎসাবিজ্ঞান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-কেমি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১৮৪টির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বিশোধন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চিকিৎসায়এর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bu b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2" y="261264"/>
            <a:ext cx="4121604" cy="3265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886" y="3706609"/>
            <a:ext cx="403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রাযি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7701" y="212266"/>
            <a:ext cx="7413172" cy="64940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কাসিম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খালাফ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জাহরাউয়ি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(৯৩৬–১০১৩), (</a:t>
            </a:r>
            <a:r>
              <a:rPr lang="en-US" sz="32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2" tooltip="আরবি ভাষা"/>
              </a:rPr>
              <a:t>আরবি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أبو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القاسم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خلف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بن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العباس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الزهراوي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‎‎)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 tooltip="আন্দালুস"/>
              </a:rPr>
              <a:t>আন্দালুসবাসী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সবচেয়ে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শল্যবিদ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শল্যচিকিৎসার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চিকিৎসাবিজ্ঞান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নিয়ে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বইয়ের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tooltip="কিতাবুল তাসরিফ"/>
              </a:rPr>
              <a:t>কিতাবুল</a:t>
            </a:r>
            <a:r>
              <a:rPr lang="en-US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tooltip="কিতাবুল তাসরিফ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tooltip="কিতাবুল তাসরিফ"/>
              </a:rPr>
              <a:t>তাসরিফ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খন্ডের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বিশ্বকোষ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।শল্যচিকিৎসার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প্রক্রিয়া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নিয়ে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পাশ্চাত্যে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কালেও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বিষয়ে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চিকিৎসকদের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এক্টোপিক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গর্ভধারণ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নিয়ে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হায়মোফিলিয়াকে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বংশগত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3706609"/>
            <a:ext cx="403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63" y="277585"/>
            <a:ext cx="3907193" cy="305344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 descr="D:\Content Image\9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43" y="4327070"/>
            <a:ext cx="4065814" cy="22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0">
              <a:srgbClr val="7B380B"/>
            </a:gs>
            <a:gs pos="52000">
              <a:schemeClr val="bg1"/>
            </a:gs>
            <a:gs pos="87000">
              <a:schemeClr val="bg1"/>
            </a:gs>
            <a:gs pos="100000">
              <a:srgbClr val="7B380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43" y="375557"/>
            <a:ext cx="5045537" cy="272500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571503" y="2873905"/>
          <a:ext cx="11457215" cy="222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 descr="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1" y="5763986"/>
            <a:ext cx="11740243" cy="9804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762414"/>
            <a:ext cx="702699" cy="4843840"/>
          </a:xfrm>
          <a:prstGeom prst="rect">
            <a:avLst/>
          </a:prstGeom>
        </p:spPr>
      </p:pic>
      <p:pic>
        <p:nvPicPr>
          <p:cNvPr id="11" name="Picture 10" descr="j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9922329" y="473528"/>
            <a:ext cx="2000250" cy="1219200"/>
          </a:xfrm>
          <a:prstGeom prst="rect">
            <a:avLst/>
          </a:prstGeom>
        </p:spPr>
      </p:pic>
      <p:pic>
        <p:nvPicPr>
          <p:cNvPr id="12" name="Picture 11" descr="flow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4550" y="756557"/>
            <a:ext cx="1333500" cy="14478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4907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299658"/>
            <a:ext cx="12192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013" y="3033247"/>
            <a:ext cx="4717121" cy="646331"/>
            <a:chOff x="302185" y="2843966"/>
            <a:chExt cx="5198070" cy="646331"/>
          </a:xfrm>
        </p:grpSpPr>
        <p:sp>
          <p:nvSpPr>
            <p:cNvPr id="5" name="Oval 4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6271" y="2843966"/>
              <a:ext cx="468398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ইবনে</a:t>
              </a:r>
              <a:r>
                <a:rPr lang="en-US" sz="36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সিনা</a:t>
              </a:r>
              <a:r>
                <a:rPr lang="en-US" sz="36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1323" y="3083643"/>
            <a:ext cx="4025644" cy="646331"/>
            <a:chOff x="6417249" y="2708123"/>
            <a:chExt cx="3117034" cy="646331"/>
          </a:xfrm>
        </p:grpSpPr>
        <p:sp>
          <p:nvSpPr>
            <p:cNvPr id="6" name="Oval 5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7991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রুশদ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3353" y="138545"/>
            <a:ext cx="1925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1729" y="6195129"/>
            <a:ext cx="3981620" cy="662872"/>
            <a:chOff x="274367" y="2843966"/>
            <a:chExt cx="4479057" cy="12003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274367" y="2916975"/>
              <a:ext cx="537375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6272" y="2843966"/>
              <a:ext cx="3937152" cy="1200329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ইবনে</a:t>
              </a:r>
              <a:r>
                <a:rPr lang="en-US" sz="36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সিনা</a:t>
              </a:r>
              <a:endPara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6047" y="4075009"/>
            <a:ext cx="948110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শৈলচিকিৎসক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61700" y="6113817"/>
            <a:ext cx="3125509" cy="646331"/>
            <a:chOff x="302185" y="2843966"/>
            <a:chExt cx="3125509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6272" y="2843966"/>
              <a:ext cx="2611422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আল-কিন্দি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029" y="5287442"/>
            <a:ext cx="4149695" cy="646331"/>
            <a:chOff x="302185" y="2843966"/>
            <a:chExt cx="5060299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6271" y="2843966"/>
              <a:ext cx="4546213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বিরুনি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91772" y="5225886"/>
            <a:ext cx="3951151" cy="646331"/>
            <a:chOff x="302185" y="2843966"/>
            <a:chExt cx="4301948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6269" y="2843966"/>
              <a:ext cx="3787864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রাযি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2003" y="2109369"/>
            <a:ext cx="4025644" cy="646331"/>
            <a:chOff x="6417249" y="2708123"/>
            <a:chExt cx="3117034" cy="646331"/>
          </a:xfrm>
        </p:grpSpPr>
        <p:sp>
          <p:nvSpPr>
            <p:cNvPr id="42" name="Oval 41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7991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আল-কিন্দি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14101" y="2239995"/>
            <a:ext cx="4025643" cy="646331"/>
            <a:chOff x="6417249" y="2708123"/>
            <a:chExt cx="3117033" cy="646331"/>
          </a:xfrm>
        </p:grpSpPr>
        <p:sp>
          <p:nvSpPr>
            <p:cNvPr id="45" name="Oval 44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7990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হাইসাম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5780315" y="3184072"/>
            <a:ext cx="538843" cy="538843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68043" y="5290457"/>
            <a:ext cx="424542" cy="489857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 descr="f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164" y="2334986"/>
            <a:ext cx="1333500" cy="1447800"/>
          </a:xfrm>
          <a:prstGeom prst="rect">
            <a:avLst/>
          </a:prstGeom>
        </p:spPr>
      </p:pic>
      <p:pic>
        <p:nvPicPr>
          <p:cNvPr id="36" name="Picture 35" descr="f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221" y="4816928"/>
            <a:ext cx="1333500" cy="1447800"/>
          </a:xfrm>
          <a:prstGeom prst="rect">
            <a:avLst/>
          </a:prstGeom>
        </p:spPr>
      </p:pic>
      <p:pic>
        <p:nvPicPr>
          <p:cNvPr id="37" name="Picture 36" descr="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191750" y="0"/>
            <a:ext cx="2000250" cy="1219200"/>
          </a:xfrm>
          <a:prstGeom prst="rect">
            <a:avLst/>
          </a:prstGeom>
        </p:spPr>
      </p:pic>
      <p:pic>
        <p:nvPicPr>
          <p:cNvPr id="38" name="Picture 37" descr="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2000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2885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6849" y="4166861"/>
            <a:ext cx="735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নিচের কোনটি সঠিক?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76185" y="1400313"/>
            <a:ext cx="6784447" cy="2555996"/>
            <a:chOff x="876185" y="1955499"/>
            <a:chExt cx="6784447" cy="2555996"/>
          </a:xfrm>
        </p:grpSpPr>
        <p:grpSp>
          <p:nvGrpSpPr>
            <p:cNvPr id="4" name="Group 5"/>
            <p:cNvGrpSpPr/>
            <p:nvPr/>
          </p:nvGrpSpPr>
          <p:grpSpPr>
            <a:xfrm>
              <a:off x="904989" y="3795851"/>
              <a:ext cx="6755643" cy="715644"/>
              <a:chOff x="-114021" y="1878674"/>
              <a:chExt cx="3860303" cy="715644"/>
            </a:xfrm>
          </p:grpSpPr>
          <p:sp>
            <p:nvSpPr>
              <p:cNvPr id="25" name="Oval 6"/>
              <p:cNvSpPr/>
              <p:nvPr/>
            </p:nvSpPr>
            <p:spPr>
              <a:xfrm>
                <a:off x="-114021" y="1878674"/>
                <a:ext cx="478160" cy="71564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04538" y="1909138"/>
                <a:ext cx="3341744" cy="646331"/>
              </a:xfrm>
              <a:prstGeom prst="rect">
                <a:avLst/>
              </a:prstGeom>
              <a:solidFill>
                <a:srgbClr val="CC0099"/>
              </a:solidFill>
              <a:ln w="76200">
                <a:solidFill>
                  <a:schemeClr val="accent1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ওষধ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সংরক্ষণের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উদ্ভাবন</a:t>
                </a:r>
                <a:endPara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876185" y="2003530"/>
              <a:ext cx="6749259" cy="1519117"/>
              <a:chOff x="261773" y="1750464"/>
              <a:chExt cx="4316840" cy="151911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61773" y="1750464"/>
                <a:ext cx="525845" cy="58497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87617" y="2623250"/>
                <a:ext cx="3790996" cy="646331"/>
              </a:xfrm>
              <a:prstGeom prst="rect">
                <a:avLst/>
              </a:prstGeom>
              <a:solidFill>
                <a:srgbClr val="CC0099"/>
              </a:solidFill>
              <a:ln w="76200">
                <a:solidFill>
                  <a:schemeClr val="accent1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ওষধ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প্রয়োগের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উদ্ভাবন</a:t>
                </a:r>
                <a:endPara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876192" y="1955499"/>
              <a:ext cx="6700273" cy="1583628"/>
              <a:chOff x="-128443" y="1184353"/>
              <a:chExt cx="5450483" cy="158362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-128443" y="2097994"/>
                <a:ext cx="651704" cy="66998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2341" y="1184353"/>
                <a:ext cx="4719699" cy="646331"/>
              </a:xfrm>
              <a:prstGeom prst="rect">
                <a:avLst/>
              </a:prstGeom>
              <a:solidFill>
                <a:srgbClr val="CC0099"/>
              </a:solidFill>
              <a:ln w="76200">
                <a:solidFill>
                  <a:schemeClr val="accent1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ওষধ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তৈরির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উদ্ভাবন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110345" y="440877"/>
            <a:ext cx="965018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চিকিৎসাশাস্ত্রে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giphy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729" y="898070"/>
            <a:ext cx="3048000" cy="4572000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3188452" y="5086051"/>
            <a:ext cx="2645933" cy="769441"/>
            <a:chOff x="2598772" y="5252257"/>
            <a:chExt cx="2347609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2598772" y="5252257"/>
              <a:ext cx="23476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39609" y="5365643"/>
              <a:ext cx="524560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286218" y="5377236"/>
              <a:ext cx="660163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6033221" y="5086040"/>
            <a:ext cx="2573211" cy="775902"/>
            <a:chOff x="2936043" y="5284549"/>
            <a:chExt cx="2203678" cy="775902"/>
          </a:xfrm>
        </p:grpSpPr>
        <p:sp>
          <p:nvSpPr>
            <p:cNvPr id="19" name="TextBox 18"/>
            <p:cNvSpPr txBox="1"/>
            <p:nvPr/>
          </p:nvSpPr>
          <p:spPr>
            <a:xfrm>
              <a:off x="2936043" y="5284549"/>
              <a:ext cx="2203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   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27394" y="5399357"/>
              <a:ext cx="479653" cy="6281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336321" y="5382248"/>
              <a:ext cx="718407" cy="6782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8603766" y="5037555"/>
            <a:ext cx="3310599" cy="769441"/>
            <a:chOff x="8600094" y="5095645"/>
            <a:chExt cx="3310599" cy="769441"/>
          </a:xfrm>
        </p:grpSpPr>
        <p:sp>
          <p:nvSpPr>
            <p:cNvPr id="15" name="TextBox 14"/>
            <p:cNvSpPr txBox="1"/>
            <p:nvPr/>
          </p:nvSpPr>
          <p:spPr>
            <a:xfrm>
              <a:off x="8600094" y="5095645"/>
              <a:ext cx="3189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,       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122160" y="5133334"/>
              <a:ext cx="590007" cy="6340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1156623" y="5144142"/>
              <a:ext cx="754070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376829" y="5161951"/>
              <a:ext cx="503638" cy="5705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5692" y="5017844"/>
            <a:ext cx="2739921" cy="769441"/>
            <a:chOff x="2536832" y="5195260"/>
            <a:chExt cx="2232547" cy="769441"/>
          </a:xfrm>
        </p:grpSpPr>
        <p:sp>
          <p:nvSpPr>
            <p:cNvPr id="29" name="TextBox 28"/>
            <p:cNvSpPr txBox="1"/>
            <p:nvPr/>
          </p:nvSpPr>
          <p:spPr>
            <a:xfrm>
              <a:off x="2536832" y="5195260"/>
              <a:ext cx="2232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242469" y="5356091"/>
              <a:ext cx="456649" cy="5782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086524" y="5329965"/>
              <a:ext cx="485918" cy="5771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408213" y="5127156"/>
            <a:ext cx="538843" cy="6858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  <p:pic>
        <p:nvPicPr>
          <p:cNvPr id="37" name="Picture 36" descr="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824357" y="293914"/>
            <a:ext cx="2000250" cy="1219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50000"/>
              </a:schemeClr>
            </a:gs>
            <a:gs pos="86000">
              <a:schemeClr val="bg1"/>
            </a:gs>
            <a:gs pos="25000">
              <a:schemeClr val="bg1"/>
            </a:gs>
            <a:gs pos="58000">
              <a:schemeClr val="accent1">
                <a:lumMod val="45000"/>
                <a:lumOff val="55000"/>
              </a:schemeClr>
            </a:gs>
            <a:gs pos="100000">
              <a:srgbClr val="D274C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442" y="4776875"/>
            <a:ext cx="10111458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বিজ্ঞানিদের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giphy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785" y="-375557"/>
            <a:ext cx="3048000" cy="4572000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xmlns="" id="{BF5FEC24-6E67-4B21-BC1A-FDF21D412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37" y="316718"/>
            <a:ext cx="9812150" cy="43042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FD12C0-88D3-439B-B303-9B6C929AAEDA}"/>
              </a:ext>
            </a:extLst>
          </p:cNvPr>
          <p:cNvSpPr/>
          <p:nvPr/>
        </p:nvSpPr>
        <p:spPr>
          <a:xfrm>
            <a:off x="491178" y="333046"/>
            <a:ext cx="2819839" cy="97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  <p:pic>
        <p:nvPicPr>
          <p:cNvPr id="22" name="Picture 21" descr="j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779329" y="261257"/>
            <a:ext cx="2000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31619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5165" y="2909461"/>
            <a:ext cx="3699163" cy="175952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IN" sz="3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4589" y="12"/>
            <a:ext cx="9361776" cy="306185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3600" dirty="0" smtClean="0">
                <a:ln w="0"/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আমন্ত্রণ জানিয়ে </a:t>
            </a:r>
            <a:endParaRPr lang="en-US" sz="3600" dirty="0">
              <a:ln w="0"/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  <p:pic>
        <p:nvPicPr>
          <p:cNvPr id="7" name="Picture 6" descr="j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779329" y="261257"/>
            <a:ext cx="2000250" cy="1219200"/>
          </a:xfrm>
          <a:prstGeom prst="rect">
            <a:avLst/>
          </a:prstGeom>
        </p:spPr>
      </p:pic>
      <p:pic>
        <p:nvPicPr>
          <p:cNvPr id="8" name="Picture 2" descr="D:\Content Image\9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89529"/>
            <a:ext cx="4555672" cy="24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w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79" y="1115785"/>
            <a:ext cx="133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02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1000">
              <a:schemeClr val="bg1"/>
            </a:gs>
            <a:gs pos="10000">
              <a:schemeClr val="accent1">
                <a:lumMod val="60000"/>
                <a:lumOff val="40000"/>
              </a:schemeClr>
            </a:gs>
            <a:gs pos="94000">
              <a:schemeClr val="bg1"/>
            </a:gs>
            <a:gs pos="53000">
              <a:schemeClr val="bg1"/>
            </a:gs>
            <a:gs pos="100000">
              <a:schemeClr val="tx1">
                <a:lumMod val="65000"/>
                <a:lumOff val="35000"/>
              </a:schemeClr>
            </a:gs>
            <a:gs pos="98000">
              <a:srgbClr val="FFDE75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8109" y="641851"/>
            <a:ext cx="3334043" cy="830997"/>
          </a:xfrm>
          <a:prstGeom prst="rect">
            <a:avLst/>
          </a:prstGeom>
          <a:solidFill>
            <a:srgbClr val="FFDE7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4529" y="1743719"/>
            <a:ext cx="6891131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endParaRPr lang="bn-IN" sz="36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মহাবিদ্যালয়</a:t>
            </a:r>
          </a:p>
          <a:p>
            <a:pPr algn="ctr"/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</a:t>
            </a:r>
            <a:endParaRPr lang="en-US" sz="3200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Email:muhammadshohedullah@gmail.com</a:t>
            </a:r>
            <a:endParaRPr lang="en-US" sz="2800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DSC04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8" y="1600952"/>
            <a:ext cx="2422072" cy="390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20972"/>
            <a:ext cx="12192000" cy="8370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78851" y="3178244"/>
            <a:ext cx="5497893" cy="60960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38253" y="3119629"/>
            <a:ext cx="5497893" cy="609600"/>
          </a:xfrm>
          <a:prstGeom prst="rect">
            <a:avLst/>
          </a:prstGeom>
        </p:spPr>
      </p:pic>
      <p:pic>
        <p:nvPicPr>
          <p:cNvPr id="12" name="Picture 11" descr="flow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371" y="613117"/>
            <a:ext cx="133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87018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">
              <a:schemeClr val="accent1">
                <a:lumMod val="60000"/>
                <a:lumOff val="40000"/>
              </a:schemeClr>
            </a:gs>
            <a:gs pos="94000">
              <a:schemeClr val="bg1"/>
            </a:gs>
            <a:gs pos="53000">
              <a:schemeClr val="bg1"/>
            </a:gs>
            <a:gs pos="100000">
              <a:schemeClr val="tx1"/>
            </a:gs>
            <a:gs pos="97000">
              <a:schemeClr val="accent1">
                <a:lumMod val="75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39559" y="466498"/>
            <a:ext cx="393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95051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6657">
            <a:off x="3446099" y="980668"/>
            <a:ext cx="3624148" cy="4068618"/>
          </a:xfrm>
          <a:prstGeom prst="rect">
            <a:avLst/>
          </a:prstGeom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747">
            <a:off x="1028755" y="3678557"/>
            <a:ext cx="1935364" cy="17328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7445836" y="1975757"/>
            <a:ext cx="3657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36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6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</a:t>
            </a:r>
          </a:p>
        </p:txBody>
      </p:sp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65" y="5419737"/>
            <a:ext cx="11478987" cy="9951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giphy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3" y="195954"/>
            <a:ext cx="3048000" cy="4049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pic>
        <p:nvPicPr>
          <p:cNvPr id="13" name="Picture 12" descr="jhf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41055">
            <a:off x="10020385" y="570144"/>
            <a:ext cx="1221122" cy="2055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903" y="4235485"/>
            <a:ext cx="934352" cy="20729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45841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898" y="669489"/>
            <a:ext cx="467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ভালোভাবে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045" y="1433882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450001" y="3017318"/>
            <a:ext cx="3742007" cy="3007937"/>
            <a:chOff x="0" y="435428"/>
            <a:chExt cx="3193144" cy="2324192"/>
          </a:xfrm>
        </p:grpSpPr>
        <p:pic>
          <p:nvPicPr>
            <p:cNvPr id="38" name="Picture 37" descr="hasan ibne haisam.jpg"/>
            <p:cNvPicPr>
              <a:picLocks noChangeAspect="1"/>
            </p:cNvPicPr>
            <p:nvPr/>
          </p:nvPicPr>
          <p:blipFill>
            <a:blip r:embed="rId2"/>
            <a:srcRect l="14150" r="7690"/>
            <a:stretch>
              <a:fillRect/>
            </a:stretch>
          </p:blipFill>
          <p:spPr>
            <a:xfrm>
              <a:off x="304800" y="435428"/>
              <a:ext cx="2225233" cy="188271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0" y="2307772"/>
              <a:ext cx="3193144" cy="45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হাসান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হায়সাম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8945" y="291872"/>
            <a:ext cx="2914651" cy="2758513"/>
            <a:chOff x="295275" y="357187"/>
            <a:chExt cx="2914650" cy="2758513"/>
          </a:xfrm>
        </p:grpSpPr>
        <p:pic>
          <p:nvPicPr>
            <p:cNvPr id="17" name="Picture 16" descr="ibn-si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275" y="357187"/>
              <a:ext cx="2914650" cy="21900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4543" y="2530925"/>
              <a:ext cx="2024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ইবনে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সিনা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48865" y="2737111"/>
            <a:ext cx="2314575" cy="2615641"/>
            <a:chOff x="4448856" y="1675720"/>
            <a:chExt cx="2314575" cy="2615641"/>
          </a:xfrm>
        </p:grpSpPr>
        <p:pic>
          <p:nvPicPr>
            <p:cNvPr id="18" name="Picture 17" descr="ibne rush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8856" y="1675720"/>
              <a:ext cx="2314575" cy="19716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06687" y="3706586"/>
              <a:ext cx="1959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ইবনে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রুশদ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903" y="4235485"/>
            <a:ext cx="934352" cy="207291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03465" y="3069772"/>
            <a:ext cx="3039833" cy="2397246"/>
            <a:chOff x="503465" y="3069772"/>
            <a:chExt cx="3039833" cy="2397246"/>
          </a:xfrm>
        </p:grpSpPr>
        <p:pic>
          <p:nvPicPr>
            <p:cNvPr id="27" name="Picture 26" descr="index-0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465" y="3069772"/>
              <a:ext cx="2857500" cy="1600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5798" y="4882243"/>
              <a:ext cx="2857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বকর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রাযি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35093" y="473528"/>
            <a:ext cx="3023507" cy="2393488"/>
            <a:chOff x="8635093" y="473528"/>
            <a:chExt cx="3023507" cy="2393488"/>
          </a:xfrm>
        </p:grpSpPr>
        <p:pic>
          <p:nvPicPr>
            <p:cNvPr id="29" name="Picture 28" descr="index0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5093" y="473528"/>
              <a:ext cx="2857500" cy="16002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784771" y="2220685"/>
              <a:ext cx="2873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যাহরাবি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278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031" y="734797"/>
            <a:ext cx="9753600" cy="4701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8" y="1085815"/>
            <a:ext cx="768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আলোচ্য বিষয় কী হতে পারে?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65" y="1794396"/>
            <a:ext cx="916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চিকিৎসাবিজ্ঞানে</a:t>
            </a:r>
            <a:r>
              <a:rPr lang="en-US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মনীষীদের</a:t>
            </a:r>
            <a:r>
              <a:rPr lang="en-US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9076" y="1040018"/>
            <a:ext cx="702699" cy="484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16062" y="963818"/>
            <a:ext cx="702699" cy="4843840"/>
          </a:xfrm>
          <a:prstGeom prst="rect">
            <a:avLst/>
          </a:prstGeom>
        </p:spPr>
      </p:pic>
      <p:pic>
        <p:nvPicPr>
          <p:cNvPr id="10" name="Picture 9" descr="flow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321" y="3467101"/>
            <a:ext cx="1333500" cy="1447800"/>
          </a:xfrm>
          <a:prstGeom prst="rect">
            <a:avLst/>
          </a:prstGeom>
        </p:spPr>
      </p:pic>
      <p:pic>
        <p:nvPicPr>
          <p:cNvPr id="11" name="Picture 10" descr="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420100" y="3641271"/>
            <a:ext cx="2000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4970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79620" y="1325032"/>
          <a:ext cx="118817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08213" y="533791"/>
            <a:ext cx="11381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191750" y="0"/>
            <a:ext cx="2000250" cy="1219200"/>
          </a:xfrm>
          <a:prstGeom prst="rect">
            <a:avLst/>
          </a:prstGeom>
        </p:spPr>
      </p:pic>
      <p:pic>
        <p:nvPicPr>
          <p:cNvPr id="18" name="Picture 17" descr="flow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335" y="0"/>
            <a:ext cx="133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326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C7D382-4F3E-4961-83D7-5172B595F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85C7D382-4F3E-4961-83D7-5172B595F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956567-6664-4C1C-A309-EA7E9041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C0956567-6664-4C1C-A309-EA7E9041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FBAFAB-FC57-42AB-9C2D-170F5FCE0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EFBAFAB-FC57-42AB-9C2D-170F5FCE0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C366B0-5A44-4458-BFA7-5EBB3B8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F4C366B0-5A44-4458-BFA7-5EBB3B8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4000">
              <a:schemeClr val="accent5"/>
            </a:gs>
            <a:gs pos="13000">
              <a:schemeClr val="accent4">
                <a:lumMod val="40000"/>
                <a:lumOff val="60000"/>
              </a:schemeClr>
            </a:gs>
            <a:gs pos="33000">
              <a:srgbClr val="FFFFFF"/>
            </a:gs>
            <a:gs pos="90000">
              <a:schemeClr val="bg1"/>
            </a:gs>
            <a:gs pos="76000">
              <a:schemeClr val="accent4">
                <a:lumMod val="20000"/>
                <a:lumOff val="80000"/>
              </a:schemeClr>
            </a:gs>
            <a:gs pos="92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913" y="537037"/>
            <a:ext cx="335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0927" y="1435139"/>
            <a:ext cx="241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40" y="2915788"/>
            <a:ext cx="11744325" cy="1569660"/>
          </a:xfrm>
          <a:prstGeom prst="rect">
            <a:avLst/>
          </a:prstGeom>
          <a:gradFill flip="none" rotWithShape="1">
            <a:gsLst>
              <a:gs pos="59000">
                <a:schemeClr val="bg1"/>
              </a:gs>
              <a:gs pos="4000">
                <a:schemeClr val="bg1"/>
              </a:gs>
              <a:gs pos="13000">
                <a:schemeClr val="bg1"/>
              </a:gs>
              <a:gs pos="33000">
                <a:srgbClr val="FFFFFF"/>
              </a:gs>
              <a:gs pos="75000">
                <a:schemeClr val="bg1"/>
              </a:gs>
              <a:gs pos="8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চিকিৎসাবিদগণের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/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endParaRPr lang="en-US" sz="4800" dirty="0"/>
          </a:p>
        </p:txBody>
      </p:sp>
      <p:pic>
        <p:nvPicPr>
          <p:cNvPr id="8" name="Picture 7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52" y="4264632"/>
            <a:ext cx="3995057" cy="2593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70290" y="3707409"/>
            <a:ext cx="3820886" cy="24803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3"/>
          <a:srcRect l="43871" r="20000"/>
          <a:stretch>
            <a:fillRect/>
          </a:stretch>
        </p:blipFill>
        <p:spPr>
          <a:xfrm>
            <a:off x="4700763" y="269432"/>
            <a:ext cx="2398436" cy="2375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41(2).jpg"/>
          <p:cNvPicPr>
            <a:picLocks noChangeAspect="1"/>
          </p:cNvPicPr>
          <p:nvPr/>
        </p:nvPicPr>
        <p:blipFill>
          <a:blip r:embed="rId4"/>
          <a:srcRect r="49545"/>
          <a:stretch>
            <a:fillRect/>
          </a:stretch>
        </p:blipFill>
        <p:spPr>
          <a:xfrm>
            <a:off x="312291" y="675607"/>
            <a:ext cx="1206273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 descr="41(2).jpg"/>
          <p:cNvPicPr>
            <a:picLocks noChangeAspect="1"/>
          </p:cNvPicPr>
          <p:nvPr/>
        </p:nvPicPr>
        <p:blipFill>
          <a:blip r:embed="rId4"/>
          <a:srcRect l="46955"/>
          <a:stretch>
            <a:fillRect/>
          </a:stretch>
        </p:blipFill>
        <p:spPr>
          <a:xfrm>
            <a:off x="10923813" y="544979"/>
            <a:ext cx="1268187" cy="19145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161925" y="13648"/>
            <a:ext cx="11916344" cy="6858000"/>
          </a:xfrm>
          <a:prstGeom prst="rect">
            <a:avLst/>
          </a:prstGeom>
          <a:noFill/>
          <a:ln w="22225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j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518071" y="244929"/>
            <a:ext cx="2000250" cy="1219200"/>
          </a:xfrm>
          <a:prstGeom prst="rect">
            <a:avLst/>
          </a:prstGeom>
        </p:spPr>
      </p:pic>
      <p:pic>
        <p:nvPicPr>
          <p:cNvPr id="15" name="Picture 14" descr="flow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50" y="1034143"/>
            <a:ext cx="1333500" cy="1447800"/>
          </a:xfrm>
          <a:prstGeom prst="rect">
            <a:avLst/>
          </a:prstGeom>
        </p:spPr>
      </p:pic>
      <p:pic>
        <p:nvPicPr>
          <p:cNvPr id="16" name="Picture 2" descr="D:\Content Image\9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386" y="4016201"/>
            <a:ext cx="4555672" cy="24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7284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25000">
              <a:schemeClr val="accent1">
                <a:lumMod val="0"/>
                <a:lumOff val="100000"/>
              </a:schemeClr>
            </a:gs>
            <a:gs pos="78000">
              <a:schemeClr val="bg1"/>
            </a:gs>
            <a:gs pos="40000">
              <a:schemeClr val="bg1"/>
            </a:gs>
            <a:gs pos="65000">
              <a:schemeClr val="accent1">
                <a:lumMod val="50000"/>
              </a:schemeClr>
            </a:gs>
            <a:gs pos="54000">
              <a:schemeClr val="accent1">
                <a:lumMod val="60000"/>
                <a:lumOff val="40000"/>
              </a:schemeClr>
            </a:gs>
            <a:gs pos="12000">
              <a:schemeClr val="accent1">
                <a:lumMod val="50000"/>
              </a:schemeClr>
            </a:gs>
            <a:gs pos="93000">
              <a:srgbClr val="93117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0871" y="1953492"/>
            <a:ext cx="11299373" cy="3416320"/>
          </a:xfrm>
          <a:prstGeom prst="rect">
            <a:avLst/>
          </a:prstGeom>
          <a:gradFill>
            <a:gsLst>
              <a:gs pos="77000">
                <a:schemeClr val="bg1"/>
              </a:gs>
              <a:gs pos="4000">
                <a:srgbClr val="FEC2FB"/>
              </a:gs>
              <a:gs pos="9000">
                <a:srgbClr val="9C4264"/>
              </a:gs>
              <a:gs pos="21000">
                <a:srgbClr val="FFFFFF"/>
              </a:gs>
              <a:gs pos="94000">
                <a:srgbClr val="FF00FF"/>
              </a:gs>
              <a:gs pos="98000">
                <a:schemeClr val="bg1"/>
              </a:gs>
              <a:gs pos="90000">
                <a:srgbClr val="C32181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রাযি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আল-যাহরাবি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হায়সাম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তাবারি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নাফিস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আব্বাস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ঈসা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রুশদ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29" y="261267"/>
            <a:ext cx="2499059" cy="17308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6" y="4509815"/>
            <a:ext cx="2966077" cy="20542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979716" y="947061"/>
            <a:ext cx="876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flow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6" y="413657"/>
            <a:ext cx="1333500" cy="1447800"/>
          </a:xfrm>
          <a:prstGeom prst="rect">
            <a:avLst/>
          </a:prstGeom>
        </p:spPr>
      </p:pic>
      <p:pic>
        <p:nvPicPr>
          <p:cNvPr id="10" name="Picture 9" descr="flow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0074">
            <a:off x="10295165" y="4887686"/>
            <a:ext cx="133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3378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5047" y="435428"/>
            <a:ext cx="2792187" cy="2417970"/>
            <a:chOff x="0" y="435428"/>
            <a:chExt cx="3193144" cy="2469607"/>
          </a:xfrm>
        </p:grpSpPr>
        <p:pic>
          <p:nvPicPr>
            <p:cNvPr id="3" name="Picture 2" descr="hasan ibne haisam.jpg"/>
            <p:cNvPicPr>
              <a:picLocks noChangeAspect="1"/>
            </p:cNvPicPr>
            <p:nvPr/>
          </p:nvPicPr>
          <p:blipFill>
            <a:blip r:embed="rId2"/>
            <a:srcRect l="14150" r="7690"/>
            <a:stretch>
              <a:fillRect/>
            </a:stretch>
          </p:blipFill>
          <p:spPr>
            <a:xfrm>
              <a:off x="304800" y="435428"/>
              <a:ext cx="2225233" cy="18827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2307772"/>
              <a:ext cx="3193144" cy="59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হাসান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হায়সাম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6127" y="3011952"/>
            <a:ext cx="2651352" cy="2745227"/>
            <a:chOff x="3798433" y="268740"/>
            <a:chExt cx="2651352" cy="2745227"/>
          </a:xfrm>
        </p:grpSpPr>
        <p:pic>
          <p:nvPicPr>
            <p:cNvPr id="5" name="Picture 4" descr="51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8433" y="268740"/>
              <a:ext cx="2276475" cy="20097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04556" y="2367636"/>
              <a:ext cx="2645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ম্যাগনিফাইং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গ্লাস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9057" y="1536900"/>
            <a:ext cx="5095883" cy="3655599"/>
            <a:chOff x="7814582" y="2973840"/>
            <a:chExt cx="2800350" cy="2473091"/>
          </a:xfrm>
        </p:grpSpPr>
        <p:pic>
          <p:nvPicPr>
            <p:cNvPr id="11" name="Picture 10" descr="5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4582" y="2973840"/>
              <a:ext cx="2800350" cy="16287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70371" y="4800600"/>
              <a:ext cx="2645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চোখের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8722" y="375476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" y="5796654"/>
            <a:ext cx="12191999" cy="10613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18" descr="flow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764" y="4381500"/>
            <a:ext cx="1333500" cy="1447800"/>
          </a:xfrm>
          <a:prstGeom prst="rect">
            <a:avLst/>
          </a:prstGeom>
        </p:spPr>
      </p:pic>
      <p:pic>
        <p:nvPicPr>
          <p:cNvPr id="20" name="Picture 19" descr="flow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764" y="348342"/>
            <a:ext cx="1333500" cy="1447800"/>
          </a:xfrm>
          <a:prstGeom prst="rect">
            <a:avLst/>
          </a:prstGeom>
        </p:spPr>
      </p:pic>
      <p:pic>
        <p:nvPicPr>
          <p:cNvPr id="21" name="Picture 20" descr="flow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1385"/>
            <a:ext cx="1333500" cy="1447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2987" y="-116428"/>
            <a:ext cx="12314987" cy="697442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5045</TotalTime>
  <Words>567</Words>
  <Application>Microsoft Office PowerPoint</Application>
  <PresentationFormat>Custom</PresentationFormat>
  <Paragraphs>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Foundry</vt:lpstr>
      <vt:lpstr>1_Foundry</vt:lpstr>
      <vt:lpstr>3_Foundry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Peonal</dc:creator>
  <cp:lastModifiedBy>AL-AMIN COMPUTERS</cp:lastModifiedBy>
  <cp:revision>491</cp:revision>
  <dcterms:created xsi:type="dcterms:W3CDTF">2016-09-24T17:02:17Z</dcterms:created>
  <dcterms:modified xsi:type="dcterms:W3CDTF">2021-03-28T01:57:54Z</dcterms:modified>
</cp:coreProperties>
</file>