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0" r:id="rId3"/>
    <p:sldId id="268" r:id="rId4"/>
    <p:sldId id="266" r:id="rId5"/>
    <p:sldId id="307" r:id="rId6"/>
    <p:sldId id="262" r:id="rId7"/>
    <p:sldId id="304" r:id="rId8"/>
    <p:sldId id="297" r:id="rId9"/>
    <p:sldId id="261" r:id="rId10"/>
    <p:sldId id="265" r:id="rId11"/>
    <p:sldId id="270" r:id="rId12"/>
    <p:sldId id="271" r:id="rId13"/>
    <p:sldId id="272" r:id="rId14"/>
    <p:sldId id="281" r:id="rId15"/>
    <p:sldId id="288" r:id="rId16"/>
    <p:sldId id="276" r:id="rId17"/>
    <p:sldId id="264" r:id="rId18"/>
    <p:sldId id="299" r:id="rId19"/>
    <p:sldId id="275" r:id="rId20"/>
    <p:sldId id="257" r:id="rId21"/>
    <p:sldId id="283" r:id="rId22"/>
    <p:sldId id="298" r:id="rId23"/>
    <p:sldId id="306" r:id="rId24"/>
    <p:sldId id="300" r:id="rId25"/>
    <p:sldId id="302" r:id="rId26"/>
    <p:sldId id="305" r:id="rId27"/>
    <p:sldId id="284" r:id="rId28"/>
    <p:sldId id="301" r:id="rId29"/>
    <p:sldId id="308" r:id="rId30"/>
    <p:sldId id="286" r:id="rId31"/>
    <p:sldId id="295" r:id="rId32"/>
    <p:sldId id="303" r:id="rId33"/>
    <p:sldId id="287" r:id="rId34"/>
    <p:sldId id="294" r:id="rId35"/>
    <p:sldId id="289" r:id="rId36"/>
    <p:sldId id="292" r:id="rId37"/>
    <p:sldId id="291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KHAWA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1213-5914-4123-816A-20CC14172AF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4CA9-314A-4C56-9D0F-A32D9D04D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0213-2058-461B-8C00-F3624D29E138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D2AD-4AC9-4FE8-A563-8754B0B2A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2089"/>
            <a:ext cx="8153400" cy="1089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7724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D:\Rose &amp; other Photo\Ful\received_7409222860978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488743"/>
            <a:ext cx="8153399" cy="50644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24000"/>
            <a:ext cx="8153400" cy="502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" cy="106362"/>
          </a:xfrm>
        </p:spPr>
        <p:txBody>
          <a:bodyPr>
            <a:normAutofit fontScale="90000"/>
          </a:bodyPr>
          <a:lstStyle/>
          <a:p>
            <a:r>
              <a:rPr lang="en-US" sz="300" dirty="0" smtClean="0">
                <a:latin typeface="SutonnyMJ" pitchFamily="2" charset="0"/>
              </a:rPr>
              <a:t>ক</a:t>
            </a:r>
            <a:endParaRPr lang="en-US" sz="300" dirty="0">
              <a:latin typeface="SutonnyMJ" pitchFamily="2" charset="0"/>
            </a:endParaRPr>
          </a:p>
        </p:txBody>
      </p:sp>
      <p:pic>
        <p:nvPicPr>
          <p:cNvPr id="4099" name="Picture 3" descr="C:\Users\Tech Point\Desktop\Sultan Muhammad Bin Tughlaq\Md. Bin Tughlak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2466975" cy="18478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442" y="795255"/>
            <a:ext cx="87630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 descr="C:\Users\Tech Point\Desktop\Sultan Muhammad Bin Tughlaq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69" y="788158"/>
            <a:ext cx="8267131" cy="5035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ight Arrow 7"/>
          <p:cNvSpPr/>
          <p:nvPr/>
        </p:nvSpPr>
        <p:spPr>
          <a:xfrm>
            <a:off x="199598" y="5645057"/>
            <a:ext cx="8001000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9598" y="86436"/>
            <a:ext cx="8751628" cy="7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ফখরুদ্দিন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১৩০০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আরোহণঃ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১৩২১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২০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১৩৫১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)।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উলুঘ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১৩২১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১৩৫১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মহাপরিকল্পনাসমূহ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(Great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Plannings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খোরাসান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চীল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করবৃদ্ধি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100" dirty="0" smtClean="0"/>
              <a:t>ক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609600"/>
            <a:ext cx="8153400" cy="5295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রাজত্বকালে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বরঙ্গল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তথাকার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বিদ্রোহাত্মক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আধিপত্য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জিয়াউদ্দিন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বারাণীর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লক্ষ্মণাবতী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সাতগাঁও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মালাবার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দ্বারসমুদ্র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কাম্পিলা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সমদূরত্বে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দূরবতী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কায়েম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হচিছল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মোটামোটি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মধ্যস্থলে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সীমান্তের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দৌলতাবাদ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82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2743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দৌলতাবাদ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দেবগিরিকে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পরিবার-পরিজন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আমির-ওমরাহ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জনগণসহ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বতুতার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মরুভূমিতে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153400" cy="190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৭০০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পথযাত্রা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পথশ্রান্ত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অভিযাত্রীদের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পথিমধ্যে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দৌলতাবাদের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খাপ-খাওয়াতে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অধৈর্য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ওঠেন।এ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দৌলতাবাদ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প্রত্যার্বতনের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" cy="45719"/>
          </a:xfrm>
        </p:spPr>
        <p:txBody>
          <a:bodyPr>
            <a:normAutofit fontScale="90000"/>
          </a:bodyPr>
          <a:lstStyle/>
          <a:p>
            <a:r>
              <a:rPr lang="en-US" sz="300" dirty="0" smtClean="0"/>
              <a:t>ক</a:t>
            </a:r>
            <a:endParaRPr lang="en-US" sz="300" dirty="0"/>
          </a:p>
        </p:txBody>
      </p:sp>
      <p:pic>
        <p:nvPicPr>
          <p:cNvPr id="3074" name="Picture 2" descr="C:\Users\Tech Point\Desktop\Sultan Muhammad Bin Tughlaq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343400" cy="4114800"/>
          </a:xfrm>
          <a:prstGeom prst="rect">
            <a:avLst/>
          </a:prstGeom>
          <a:noFill/>
        </p:spPr>
      </p:pic>
      <p:pic>
        <p:nvPicPr>
          <p:cNvPr id="3075" name="Picture 3" descr="C:\Users\Tech Point\Desktop\Sultan Muhammad Bin Tughlaq\Md. Bin Tughlaq T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4114800" cy="4114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52400" y="5029200"/>
            <a:ext cx="3962400" cy="1143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5105400"/>
            <a:ext cx="3962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638"/>
            <a:ext cx="8915400" cy="563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7338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524250" cy="350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9200" y="274638"/>
            <a:ext cx="7162800" cy="1020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352425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152400" cy="460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100" dirty="0" smtClean="0"/>
              <a:t>ক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867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প্রবর্তনঃ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প্রতী্কী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প্রবর্তকদের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(Prince of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Moneyers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রাজত্বকালের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অগ্রগামী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১৩২৯-১৩৩০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রৌপ্যমুদ্রার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মোকাবেলার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ছিল-যথা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ব্যর্থতা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বিজয়াভিযান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দুর্ভিক্ষ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রাজকোষে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অর্থঘাটতি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রাজকোষের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অর্থাভাব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রৌপ্যের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ব্যবসায়-বাণিজ্যের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8600"/>
            <a:ext cx="6400800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 algn="ctr">
              <a:buNone/>
            </a:pP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124200"/>
            <a:ext cx="5638800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শ্রেণিঃদ্বাদশ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286000" y="4572000"/>
            <a:ext cx="674181" cy="36336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3657600"/>
            <a:ext cx="2057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228600" y="1143000"/>
            <a:ext cx="1905000" cy="121919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12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949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" cy="106362"/>
          </a:xfrm>
        </p:spPr>
        <p:txBody>
          <a:bodyPr>
            <a:normAutofit fontScale="90000"/>
          </a:bodyPr>
          <a:lstStyle/>
          <a:p>
            <a:r>
              <a:rPr lang="en-US" sz="300" dirty="0" smtClean="0">
                <a:latin typeface="SutonnyMJ" pitchFamily="2" charset="0"/>
              </a:rPr>
              <a:t>ক</a:t>
            </a:r>
            <a:endParaRPr lang="en-US" sz="300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রৌপ্যমুদ্রার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তাম্রমুদ্রাকেও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মুদ্রানীতি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এুটিযুক্ত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তখনকার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বনিকরাও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গ্রহণে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অসম্মতি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প্রচলনে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2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প্রবর্তনের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নৈরাজ্যকর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0"/>
            <a:ext cx="62484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প্রচলনের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0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878108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788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328524" cy="4876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274638"/>
            <a:ext cx="7328524" cy="639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5650596"/>
            <a:ext cx="7162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দুর্ভিক্ষ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82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7" y="1219200"/>
            <a:ext cx="4740774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1" y="1222612"/>
            <a:ext cx="3733800" cy="3886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041" y="228600"/>
            <a:ext cx="870886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765" y="5334000"/>
            <a:ext cx="84916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দুর্ভিক্ষ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37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464820"/>
            <a:ext cx="6721929" cy="6088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84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152400" cy="460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100" b="1" dirty="0" smtClean="0">
                <a:solidFill>
                  <a:srgbClr val="00B050"/>
                </a:solidFill>
              </a:rPr>
              <a:t>ত</a:t>
            </a:r>
            <a:endParaRPr lang="en-US" sz="1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1534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শস্যভান্ডার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১৩৩৪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বিত্তশালী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ক্ষতিসাধনের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১০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দুর্দশা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বারানীর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দুর্ভিক্ষ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781800" cy="46569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731838"/>
            <a:ext cx="6781800" cy="1020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229600" cy="441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229600" cy="1020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172200"/>
            <a:ext cx="48718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365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তাম্রমুদ্রা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প্রচলনের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মহাপরিকল্পনাসমূহ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" cy="106362"/>
          </a:xfrm>
        </p:spPr>
        <p:txBody>
          <a:bodyPr>
            <a:normAutofit fontScale="90000"/>
          </a:bodyPr>
          <a:lstStyle/>
          <a:p>
            <a:r>
              <a:rPr lang="en-US" sz="100" dirty="0" smtClean="0"/>
              <a:t>ক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571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ইলখানি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অরাজক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আশ্রয়প্রাপ্ত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ধন-সম্পদের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অিভিযানের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৩,৭০,০০০সৈন্যের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বেতন-ভাতা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ক্ষুণ্ন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কর্মহীন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39" y="838200"/>
            <a:ext cx="8610600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মহাপরিকল্পনাসমূহের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26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পরিকল্পনাসমূহের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ঐতিহাসিকগণ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দোষ-ত্রুটি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সীমাবদ্ধতার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উন্মাদ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চরিত্রে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মাত্রাজ্ঞানের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সদিচ্ছা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সামঞ্জস্যের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014623" cy="510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001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5904931"/>
            <a:ext cx="868680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কারাচিলের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81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" cy="45719"/>
          </a:xfrm>
        </p:spPr>
        <p:txBody>
          <a:bodyPr>
            <a:normAutofit fontScale="90000"/>
          </a:bodyPr>
          <a:lstStyle/>
          <a:p>
            <a:r>
              <a:rPr lang="en-US" sz="100" dirty="0" smtClean="0"/>
              <a:t>ক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কারাচিল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১৩৩২-১৩৩৩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বতুতার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কারাচিলের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শএুদের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অতর্কিত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দুর্যাগের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" y="1752600"/>
            <a:ext cx="7391400" cy="338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মহাপরিকল্পনাসমূহের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49530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9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কারাচিলে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239000" cy="487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239000" cy="5943600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6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64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6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দেবগিরিতে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6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কারাচিলে</a:t>
            </a:r>
            <a:endParaRPr lang="en-US" sz="6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6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দৌলতাবাদ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 algn="just">
              <a:buNone/>
            </a:pP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৭০০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514600" y="1828800"/>
            <a:ext cx="2286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2427" y="685800"/>
            <a:ext cx="5181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3200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22427" y="1781244"/>
            <a:ext cx="4572000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28670"/>
            <a:ext cx="7818092" cy="103274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6630"/>
            <a:ext cx="7818092" cy="46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sz="56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600" b="1" u="sng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u="sng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5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u="sng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5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u="sng" dirty="0" err="1" smtClean="0">
                <a:latin typeface="NikoshBAN" pitchFamily="2" charset="0"/>
                <a:cs typeface="NikoshBAN" pitchFamily="2" charset="0"/>
              </a:rPr>
              <a:t>মহাপরিকল্পনাসমূহ</a:t>
            </a:r>
            <a:endParaRPr lang="en-US" sz="5600" b="1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( The Great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Plannings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pPr>
              <a:buNone/>
            </a:pP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14046"/>
            <a:ext cx="5791200" cy="51420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NikoshBAN" pitchFamily="2" charset="0"/>
                <a:cs typeface="NikoshBAN" pitchFamily="2" charset="0"/>
              </a:rPr>
              <a:t>এসো আমরা কিছু ছবি দেখি---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96962"/>
            <a:ext cx="8382000" cy="579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দেবগিরি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ech Point\Desktop\Sultan Muhammad Bin Tughlaq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385762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Tech Point\Desktop\Sultan Muhammad Bin Tughlaq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3962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48200" y="5986272"/>
            <a:ext cx="396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5791200"/>
            <a:ext cx="3962400" cy="838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73062"/>
            <a:ext cx="8382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162800" cy="441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1219200" y="274638"/>
            <a:ext cx="7162800" cy="1020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হাম্মদ বিন তুগলক Map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5410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1981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2743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দেবগিরি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1752600" y="3657600"/>
            <a:ext cx="457200" cy="381000"/>
          </a:xfrm>
          <a:prstGeom prst="star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398567"/>
            <a:ext cx="78871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রাজত্বকালের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05000" y="1371600"/>
            <a:ext cx="304800" cy="2286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571500"/>
            <a:ext cx="8077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3434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C:\Users\Tech Point\Desktop\Sultan Muhammad Bin Tughlaq\Md. Bin Tughl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00200"/>
            <a:ext cx="4267200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78474" y="533400"/>
            <a:ext cx="8913126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1373</Words>
  <Application>Microsoft Office PowerPoint</Application>
  <PresentationFormat>On-screen Show (4:3)</PresentationFormat>
  <Paragraphs>170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NikoshBAN</vt:lpstr>
      <vt:lpstr>Shonar Bangla</vt:lpstr>
      <vt:lpstr>SutonnyMJ</vt:lpstr>
      <vt:lpstr>Wingdings</vt:lpstr>
      <vt:lpstr>Office Theme</vt:lpstr>
      <vt:lpstr>সবাইকে শুভেচ্ছা </vt:lpstr>
      <vt:lpstr>PowerPoint Presentation</vt:lpstr>
      <vt:lpstr>শিখন ফল---</vt:lpstr>
      <vt:lpstr>আজকের  পাঠ শিরোনাম---</vt:lpstr>
      <vt:lpstr>PowerPoint Presentation</vt:lpstr>
      <vt:lpstr>রাজধানী দিল্লী - দেবগিরি</vt:lpstr>
      <vt:lpstr>PowerPoint Presentation</vt:lpstr>
      <vt:lpstr>PowerPoint Presentation</vt:lpstr>
      <vt:lpstr> আমরা কিসের ছবি দেখছি ?---</vt:lpstr>
      <vt:lpstr>ক</vt:lpstr>
      <vt:lpstr>মুহাম্মদ বিন তুঘলকের পরিচিতি</vt:lpstr>
      <vt:lpstr>মহাপরিকল্পনাসমূহ (Great Plannings)  </vt:lpstr>
      <vt:lpstr>ক</vt:lpstr>
      <vt:lpstr>দেবগিরিতে গমনঃ</vt:lpstr>
      <vt:lpstr>একক কাজ</vt:lpstr>
      <vt:lpstr>দিল্লিতে প্রত্যাবর্তন ক</vt:lpstr>
      <vt:lpstr>ক</vt:lpstr>
      <vt:lpstr>PowerPoint Presentation</vt:lpstr>
      <vt:lpstr>ক</vt:lpstr>
      <vt:lpstr>ক</vt:lpstr>
      <vt:lpstr>প্রতীকী তাম্রমুদ্রা প্রবর্তনের ফলাফল: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</vt:lpstr>
      <vt:lpstr>PowerPoint Presentation</vt:lpstr>
      <vt:lpstr>PowerPoint Presentation</vt:lpstr>
      <vt:lpstr>ক</vt:lpstr>
      <vt:lpstr>সুলতান মুহাম্মদ বিন তুঘলকের মহাপরিকল্পনাসমূহের ব্যর্থতার কারণ---</vt:lpstr>
      <vt:lpstr>PowerPoint Presentation</vt:lpstr>
      <vt:lpstr>ক</vt:lpstr>
      <vt:lpstr>PowerPoint Presentation</vt:lpstr>
      <vt:lpstr>মূল্যায়ন</vt:lpstr>
      <vt:lpstr>মূল্যায়নের সমাধান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SHAKHAWAT</dc:creator>
  <cp:lastModifiedBy>ps</cp:lastModifiedBy>
  <cp:revision>291</cp:revision>
  <dcterms:created xsi:type="dcterms:W3CDTF">2017-07-13T14:02:23Z</dcterms:created>
  <dcterms:modified xsi:type="dcterms:W3CDTF">2021-03-28T06:48:13Z</dcterms:modified>
</cp:coreProperties>
</file>