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3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1" d="100"/>
          <a:sy n="51" d="100"/>
        </p:scale>
        <p:origin x="3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186A30-3D4E-4AAD-A33B-D04C0A36B1A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0FFE8D-978A-4511-8C7C-EF5BFFAD8BF1}">
      <dgm:prSet phldrT="[Text]" custT="1"/>
      <dgm:spPr/>
      <dgm:t>
        <a:bodyPr/>
        <a:lstStyle/>
        <a:p>
          <a:r>
            <a:rPr lang="ar-SA" sz="4400" dirty="0" smtClean="0">
              <a:solidFill>
                <a:srgbClr val="FF0000"/>
              </a:solidFill>
            </a:rPr>
            <a:t>محمد توحيدالرحمان</a:t>
          </a:r>
          <a:endParaRPr lang="en-US" sz="4400" dirty="0">
            <a:solidFill>
              <a:srgbClr val="FF0000"/>
            </a:solidFill>
          </a:endParaRPr>
        </a:p>
      </dgm:t>
    </dgm:pt>
    <dgm:pt modelId="{1ADDB02F-29C9-4239-9F4B-A1E1C2CF7406}" type="parTrans" cxnId="{F421BA1E-4B2A-43EB-90B8-D75B53F02346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56BBE7E6-0082-4E19-8F12-A8118649F30F}" type="sibTrans" cxnId="{F421BA1E-4B2A-43EB-90B8-D75B53F02346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0B28A6F1-2C6C-4A6B-A8D4-55581170F6AB}">
      <dgm:prSet phldrT="[Text]" custT="1"/>
      <dgm:spPr/>
      <dgm:t>
        <a:bodyPr/>
        <a:lstStyle/>
        <a:p>
          <a:r>
            <a:rPr lang="ar-SA" sz="4000" dirty="0" smtClean="0">
              <a:solidFill>
                <a:srgbClr val="FF0000"/>
              </a:solidFill>
            </a:rPr>
            <a:t>مصاحبة مولووى</a:t>
          </a:r>
          <a:endParaRPr lang="en-US" sz="4000" dirty="0">
            <a:solidFill>
              <a:srgbClr val="FF0000"/>
            </a:solidFill>
          </a:endParaRPr>
        </a:p>
      </dgm:t>
    </dgm:pt>
    <dgm:pt modelId="{AE3800A3-6C30-4555-A4E5-C3DEEE826DCA}" type="parTrans" cxnId="{C00D8C83-30B9-45B0-87D4-214E8559BEB8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832225B-C9ED-4CD0-B140-D297B9F8CBEE}" type="sibTrans" cxnId="{C00D8C83-30B9-45B0-87D4-214E8559BEB8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668B5949-0F42-403A-BB0E-DAB98C4E50F4}">
      <dgm:prSet phldrT="[Text]" custT="1"/>
      <dgm:spPr/>
      <dgm:t>
        <a:bodyPr/>
        <a:lstStyle/>
        <a:p>
          <a:r>
            <a:rPr lang="ar-SA" sz="4400" dirty="0" smtClean="0">
              <a:solidFill>
                <a:srgbClr val="FF0000"/>
              </a:solidFill>
            </a:rPr>
            <a:t>نوغاون راشدية فاضل مدرسة</a:t>
          </a:r>
          <a:endParaRPr lang="en-US" sz="4400" dirty="0">
            <a:solidFill>
              <a:srgbClr val="FF0000"/>
            </a:solidFill>
          </a:endParaRPr>
        </a:p>
      </dgm:t>
    </dgm:pt>
    <dgm:pt modelId="{D5566B69-1A25-4958-A753-5CF7A5A919BA}" type="parTrans" cxnId="{48D0DE9B-1E66-425D-80D2-1EA01D197757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C85A2B46-426A-4512-BA34-F19A729ABE71}" type="sibTrans" cxnId="{48D0DE9B-1E66-425D-80D2-1EA01D197757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04C17834-AC27-46E6-AB75-41D17A3700B5}">
      <dgm:prSet custT="1"/>
      <dgm:spPr/>
      <dgm:t>
        <a:bodyPr/>
        <a:lstStyle/>
        <a:p>
          <a:r>
            <a:rPr lang="ar-SA" sz="4000" dirty="0" smtClean="0">
              <a:solidFill>
                <a:srgbClr val="FF0000"/>
              </a:solidFill>
            </a:rPr>
            <a:t>مطلب دكهين, ساندفور</a:t>
          </a:r>
          <a:endParaRPr lang="en-US" sz="4000" dirty="0">
            <a:solidFill>
              <a:srgbClr val="FF0000"/>
            </a:solidFill>
          </a:endParaRPr>
        </a:p>
      </dgm:t>
    </dgm:pt>
    <dgm:pt modelId="{0A2D845A-BD18-4DEB-A960-8FB35C9D59CE}" type="parTrans" cxnId="{38094AAB-64B8-4478-9A8D-101812919E7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052A24EA-1A7C-487F-9D8C-DB0DE16B2F7A}" type="sibTrans" cxnId="{38094AAB-64B8-4478-9A8D-101812919E7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E4698B81-CDDD-43DF-9311-64F4F94AD320}" type="pres">
      <dgm:prSet presAssocID="{61186A30-3D4E-4AAD-A33B-D04C0A36B1A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679AE70-5294-4C7A-B292-EA8D0EAF2666}" type="pres">
      <dgm:prSet presAssocID="{440FFE8D-978A-4511-8C7C-EF5BFFAD8BF1}" presName="composite" presStyleCnt="0"/>
      <dgm:spPr/>
    </dgm:pt>
    <dgm:pt modelId="{306CC259-AA0C-42EF-8CC9-69073697498A}" type="pres">
      <dgm:prSet presAssocID="{440FFE8D-978A-4511-8C7C-EF5BFFAD8BF1}" presName="bentUpArrow1" presStyleLbl="alignImgPlace1" presStyleIdx="0" presStyleCnt="3" custLinFactX="-200000" custLinFactY="100000" custLinFactNeighborX="-243423" custLinFactNeighborY="132996"/>
      <dgm:spPr/>
    </dgm:pt>
    <dgm:pt modelId="{D4432723-1AB1-4864-9AFF-6E4763E9EC2D}" type="pres">
      <dgm:prSet presAssocID="{440FFE8D-978A-4511-8C7C-EF5BFFAD8BF1}" presName="ParentText" presStyleLbl="node1" presStyleIdx="0" presStyleCnt="4" custScaleX="1601917" custScaleY="715081" custLinFactX="317029" custLinFactY="-300000" custLinFactNeighborX="400000" custLinFactNeighborY="-3279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846C2-8A81-499B-AB84-1857C62CBAA4}" type="pres">
      <dgm:prSet presAssocID="{440FFE8D-978A-4511-8C7C-EF5BFFAD8BF1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F6CCB-2A95-4DD9-A42E-A3C0BF7C227C}" type="pres">
      <dgm:prSet presAssocID="{56BBE7E6-0082-4E19-8F12-A8118649F30F}" presName="sibTrans" presStyleCnt="0"/>
      <dgm:spPr/>
    </dgm:pt>
    <dgm:pt modelId="{6CB8F33F-164E-4A4B-9503-2657F3E28A08}" type="pres">
      <dgm:prSet presAssocID="{0B28A6F1-2C6C-4A6B-A8D4-55581170F6AB}" presName="composite" presStyleCnt="0"/>
      <dgm:spPr/>
    </dgm:pt>
    <dgm:pt modelId="{FFA91E84-C9D0-455E-ADF0-253DA07FFD5B}" type="pres">
      <dgm:prSet presAssocID="{0B28A6F1-2C6C-4A6B-A8D4-55581170F6AB}" presName="bentUpArrow1" presStyleLbl="alignImgPlace1" presStyleIdx="1" presStyleCnt="3"/>
      <dgm:spPr/>
    </dgm:pt>
    <dgm:pt modelId="{7A0E56D3-FCC7-480F-A653-97B2F272A8BE}" type="pres">
      <dgm:prSet presAssocID="{0B28A6F1-2C6C-4A6B-A8D4-55581170F6AB}" presName="ParentText" presStyleLbl="node1" presStyleIdx="1" presStyleCnt="4" custScaleX="1586794" custScaleY="597415" custLinFactX="293687" custLinFactY="-75043" custLinFactNeighborX="3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5E27C-1777-42B2-BB5F-DD584271B9C1}" type="pres">
      <dgm:prSet presAssocID="{0B28A6F1-2C6C-4A6B-A8D4-55581170F6A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D80DE-7EE2-41EF-A7C6-6476346F3476}" type="pres">
      <dgm:prSet presAssocID="{1832225B-C9ED-4CD0-B140-D297B9F8CBEE}" presName="sibTrans" presStyleCnt="0"/>
      <dgm:spPr/>
    </dgm:pt>
    <dgm:pt modelId="{1E70573B-537E-45CE-ADEB-5A5E99189ABF}" type="pres">
      <dgm:prSet presAssocID="{668B5949-0F42-403A-BB0E-DAB98C4E50F4}" presName="composite" presStyleCnt="0"/>
      <dgm:spPr/>
    </dgm:pt>
    <dgm:pt modelId="{194C368D-194B-49AB-8B40-6C62008FBB21}" type="pres">
      <dgm:prSet presAssocID="{668B5949-0F42-403A-BB0E-DAB98C4E50F4}" presName="bentUpArrow1" presStyleLbl="alignImgPlace1" presStyleIdx="2" presStyleCnt="3"/>
      <dgm:spPr/>
    </dgm:pt>
    <dgm:pt modelId="{8AE5DE3F-0BF9-4CC1-9970-5CF6E216A435}" type="pres">
      <dgm:prSet presAssocID="{668B5949-0F42-403A-BB0E-DAB98C4E50F4}" presName="ParentText" presStyleLbl="node1" presStyleIdx="2" presStyleCnt="4" custScaleX="2000000" custScaleY="762961" custLinFactX="100000" custLinFactY="40551" custLinFactNeighborX="116465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C3BE4-DE7F-40F4-9652-71055D68BBA5}" type="pres">
      <dgm:prSet presAssocID="{668B5949-0F42-403A-BB0E-DAB98C4E50F4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E840834-C246-4BEE-BB6A-A99132193E60}" type="pres">
      <dgm:prSet presAssocID="{C85A2B46-426A-4512-BA34-F19A729ABE71}" presName="sibTrans" presStyleCnt="0"/>
      <dgm:spPr/>
    </dgm:pt>
    <dgm:pt modelId="{BFAA2731-BB6B-4373-9D0B-04EAA06FE8FB}" type="pres">
      <dgm:prSet presAssocID="{04C17834-AC27-46E6-AB75-41D17A3700B5}" presName="composite" presStyleCnt="0"/>
      <dgm:spPr/>
    </dgm:pt>
    <dgm:pt modelId="{E2DD7F8C-18BC-44D6-9C0D-26DC89C078DB}" type="pres">
      <dgm:prSet presAssocID="{04C17834-AC27-46E6-AB75-41D17A3700B5}" presName="ParentText" presStyleLbl="node1" presStyleIdx="3" presStyleCnt="4" custScaleX="2000000" custScaleY="855965" custLinFactX="-100000" custLinFactY="200000" custLinFactNeighborX="-121972" custLinFactNeighborY="2871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0D8C83-30B9-45B0-87D4-214E8559BEB8}" srcId="{61186A30-3D4E-4AAD-A33B-D04C0A36B1A3}" destId="{0B28A6F1-2C6C-4A6B-A8D4-55581170F6AB}" srcOrd="1" destOrd="0" parTransId="{AE3800A3-6C30-4555-A4E5-C3DEEE826DCA}" sibTransId="{1832225B-C9ED-4CD0-B140-D297B9F8CBEE}"/>
    <dgm:cxn modelId="{70E07DD0-21A6-4D4B-87A2-40CCF2EC4C8F}" type="presOf" srcId="{0B28A6F1-2C6C-4A6B-A8D4-55581170F6AB}" destId="{7A0E56D3-FCC7-480F-A653-97B2F272A8BE}" srcOrd="0" destOrd="0" presId="urn:microsoft.com/office/officeart/2005/8/layout/StepDownProcess"/>
    <dgm:cxn modelId="{40C42496-3848-4882-9580-2FB8FCFD1F4F}" type="presOf" srcId="{440FFE8D-978A-4511-8C7C-EF5BFFAD8BF1}" destId="{D4432723-1AB1-4864-9AFF-6E4763E9EC2D}" srcOrd="0" destOrd="0" presId="urn:microsoft.com/office/officeart/2005/8/layout/StepDownProcess"/>
    <dgm:cxn modelId="{48D0DE9B-1E66-425D-80D2-1EA01D197757}" srcId="{61186A30-3D4E-4AAD-A33B-D04C0A36B1A3}" destId="{668B5949-0F42-403A-BB0E-DAB98C4E50F4}" srcOrd="2" destOrd="0" parTransId="{D5566B69-1A25-4958-A753-5CF7A5A919BA}" sibTransId="{C85A2B46-426A-4512-BA34-F19A729ABE71}"/>
    <dgm:cxn modelId="{5B793979-2493-4C71-B48B-6381CF60078F}" type="presOf" srcId="{668B5949-0F42-403A-BB0E-DAB98C4E50F4}" destId="{8AE5DE3F-0BF9-4CC1-9970-5CF6E216A435}" srcOrd="0" destOrd="0" presId="urn:microsoft.com/office/officeart/2005/8/layout/StepDownProcess"/>
    <dgm:cxn modelId="{0CEDE266-3FF4-45EC-8160-5F33D8EB3A79}" type="presOf" srcId="{61186A30-3D4E-4AAD-A33B-D04C0A36B1A3}" destId="{E4698B81-CDDD-43DF-9311-64F4F94AD320}" srcOrd="0" destOrd="0" presId="urn:microsoft.com/office/officeart/2005/8/layout/StepDownProcess"/>
    <dgm:cxn modelId="{F421BA1E-4B2A-43EB-90B8-D75B53F02346}" srcId="{61186A30-3D4E-4AAD-A33B-D04C0A36B1A3}" destId="{440FFE8D-978A-4511-8C7C-EF5BFFAD8BF1}" srcOrd="0" destOrd="0" parTransId="{1ADDB02F-29C9-4239-9F4B-A1E1C2CF7406}" sibTransId="{56BBE7E6-0082-4E19-8F12-A8118649F30F}"/>
    <dgm:cxn modelId="{74B9B5F2-47D1-43BA-9C4B-9799D296759B}" type="presOf" srcId="{04C17834-AC27-46E6-AB75-41D17A3700B5}" destId="{E2DD7F8C-18BC-44D6-9C0D-26DC89C078DB}" srcOrd="0" destOrd="0" presId="urn:microsoft.com/office/officeart/2005/8/layout/StepDownProcess"/>
    <dgm:cxn modelId="{38094AAB-64B8-4478-9A8D-101812919E7E}" srcId="{61186A30-3D4E-4AAD-A33B-D04C0A36B1A3}" destId="{04C17834-AC27-46E6-AB75-41D17A3700B5}" srcOrd="3" destOrd="0" parTransId="{0A2D845A-BD18-4DEB-A960-8FB35C9D59CE}" sibTransId="{052A24EA-1A7C-487F-9D8C-DB0DE16B2F7A}"/>
    <dgm:cxn modelId="{37BD24CE-0067-49A5-9649-6FCD967DD49C}" type="presParOf" srcId="{E4698B81-CDDD-43DF-9311-64F4F94AD320}" destId="{D679AE70-5294-4C7A-B292-EA8D0EAF2666}" srcOrd="0" destOrd="0" presId="urn:microsoft.com/office/officeart/2005/8/layout/StepDownProcess"/>
    <dgm:cxn modelId="{7EDBB714-AEAE-4911-80B3-B1BAF8702AA8}" type="presParOf" srcId="{D679AE70-5294-4C7A-B292-EA8D0EAF2666}" destId="{306CC259-AA0C-42EF-8CC9-69073697498A}" srcOrd="0" destOrd="0" presId="urn:microsoft.com/office/officeart/2005/8/layout/StepDownProcess"/>
    <dgm:cxn modelId="{E5579D95-5779-4CA7-A866-FD8755ABE18D}" type="presParOf" srcId="{D679AE70-5294-4C7A-B292-EA8D0EAF2666}" destId="{D4432723-1AB1-4864-9AFF-6E4763E9EC2D}" srcOrd="1" destOrd="0" presId="urn:microsoft.com/office/officeart/2005/8/layout/StepDownProcess"/>
    <dgm:cxn modelId="{3C90C7F8-A522-402A-B01D-87A5994AAA96}" type="presParOf" srcId="{D679AE70-5294-4C7A-B292-EA8D0EAF2666}" destId="{FD7846C2-8A81-499B-AB84-1857C62CBAA4}" srcOrd="2" destOrd="0" presId="urn:microsoft.com/office/officeart/2005/8/layout/StepDownProcess"/>
    <dgm:cxn modelId="{6A057B53-E7A7-4EE8-8A5A-6360CB5C1F43}" type="presParOf" srcId="{E4698B81-CDDD-43DF-9311-64F4F94AD320}" destId="{1E9F6CCB-2A95-4DD9-A42E-A3C0BF7C227C}" srcOrd="1" destOrd="0" presId="urn:microsoft.com/office/officeart/2005/8/layout/StepDownProcess"/>
    <dgm:cxn modelId="{2604660A-984F-46FC-9B06-CCC7FD7CAE8B}" type="presParOf" srcId="{E4698B81-CDDD-43DF-9311-64F4F94AD320}" destId="{6CB8F33F-164E-4A4B-9503-2657F3E28A08}" srcOrd="2" destOrd="0" presId="urn:microsoft.com/office/officeart/2005/8/layout/StepDownProcess"/>
    <dgm:cxn modelId="{C25FC40C-EB92-456E-9DF8-782D22ADD1A9}" type="presParOf" srcId="{6CB8F33F-164E-4A4B-9503-2657F3E28A08}" destId="{FFA91E84-C9D0-455E-ADF0-253DA07FFD5B}" srcOrd="0" destOrd="0" presId="urn:microsoft.com/office/officeart/2005/8/layout/StepDownProcess"/>
    <dgm:cxn modelId="{9A5BD785-AD02-488C-87A3-2BBC037EBEF2}" type="presParOf" srcId="{6CB8F33F-164E-4A4B-9503-2657F3E28A08}" destId="{7A0E56D3-FCC7-480F-A653-97B2F272A8BE}" srcOrd="1" destOrd="0" presId="urn:microsoft.com/office/officeart/2005/8/layout/StepDownProcess"/>
    <dgm:cxn modelId="{19E6CD90-4E80-403D-825D-C682DBF4A0CF}" type="presParOf" srcId="{6CB8F33F-164E-4A4B-9503-2657F3E28A08}" destId="{E435E27C-1777-42B2-BB5F-DD584271B9C1}" srcOrd="2" destOrd="0" presId="urn:microsoft.com/office/officeart/2005/8/layout/StepDownProcess"/>
    <dgm:cxn modelId="{8D08D83C-684E-495A-BC6A-E393B366F149}" type="presParOf" srcId="{E4698B81-CDDD-43DF-9311-64F4F94AD320}" destId="{808D80DE-7EE2-41EF-A7C6-6476346F3476}" srcOrd="3" destOrd="0" presId="urn:microsoft.com/office/officeart/2005/8/layout/StepDownProcess"/>
    <dgm:cxn modelId="{5237AA5A-70FF-46DC-AEED-35B952553B51}" type="presParOf" srcId="{E4698B81-CDDD-43DF-9311-64F4F94AD320}" destId="{1E70573B-537E-45CE-ADEB-5A5E99189ABF}" srcOrd="4" destOrd="0" presId="urn:microsoft.com/office/officeart/2005/8/layout/StepDownProcess"/>
    <dgm:cxn modelId="{7DC1E546-46FF-4022-8FB2-5B399A20491B}" type="presParOf" srcId="{1E70573B-537E-45CE-ADEB-5A5E99189ABF}" destId="{194C368D-194B-49AB-8B40-6C62008FBB21}" srcOrd="0" destOrd="0" presId="urn:microsoft.com/office/officeart/2005/8/layout/StepDownProcess"/>
    <dgm:cxn modelId="{C403A209-B353-4E23-B202-D16D69BE3A5A}" type="presParOf" srcId="{1E70573B-537E-45CE-ADEB-5A5E99189ABF}" destId="{8AE5DE3F-0BF9-4CC1-9970-5CF6E216A435}" srcOrd="1" destOrd="0" presId="urn:microsoft.com/office/officeart/2005/8/layout/StepDownProcess"/>
    <dgm:cxn modelId="{024A8293-5615-407E-A44B-770F443F37C2}" type="presParOf" srcId="{1E70573B-537E-45CE-ADEB-5A5E99189ABF}" destId="{872C3BE4-DE7F-40F4-9652-71055D68BBA5}" srcOrd="2" destOrd="0" presId="urn:microsoft.com/office/officeart/2005/8/layout/StepDownProcess"/>
    <dgm:cxn modelId="{5161CF63-6651-4C29-97B8-63DD15D5D5BA}" type="presParOf" srcId="{E4698B81-CDDD-43DF-9311-64F4F94AD320}" destId="{DE840834-C246-4BEE-BB6A-A99132193E60}" srcOrd="5" destOrd="0" presId="urn:microsoft.com/office/officeart/2005/8/layout/StepDownProcess"/>
    <dgm:cxn modelId="{E603A139-364A-45FF-B1D9-CDF75C684E7C}" type="presParOf" srcId="{E4698B81-CDDD-43DF-9311-64F4F94AD320}" destId="{BFAA2731-BB6B-4373-9D0B-04EAA06FE8FB}" srcOrd="6" destOrd="0" presId="urn:microsoft.com/office/officeart/2005/8/layout/StepDownProcess"/>
    <dgm:cxn modelId="{9B241F3B-B6F5-4CD1-9EF6-7BF7C8BB9D53}" type="presParOf" srcId="{BFAA2731-BB6B-4373-9D0B-04EAA06FE8FB}" destId="{E2DD7F8C-18BC-44D6-9C0D-26DC89C078DB}" srcOrd="0" destOrd="0" presId="urn:microsoft.com/office/officeart/2005/8/layout/StepDownProcess"/>
  </dgm:cxnLst>
  <dgm:bg>
    <a:solidFill>
      <a:schemeClr val="accent4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2AF7C-2B89-47AF-888B-42A114C35124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8EB207-2641-4AC9-87E0-A805A95440AE}">
      <dgm:prSet phldrT="[Text]"/>
      <dgm:spPr>
        <a:solidFill>
          <a:srgbClr val="7030A0"/>
        </a:solidFill>
      </dgm:spPr>
      <dgm:t>
        <a:bodyPr/>
        <a:lstStyle/>
        <a:p>
          <a:r>
            <a:rPr lang="ar-SA" dirty="0" smtClean="0"/>
            <a:t>للصف السابع من الداخل</a:t>
          </a:r>
          <a:endParaRPr lang="en-US" dirty="0"/>
        </a:p>
      </dgm:t>
    </dgm:pt>
    <dgm:pt modelId="{AC1F40BF-7C69-4C24-B8B7-2792D15416EA}" type="parTrans" cxnId="{4008332D-0954-4F0C-8184-46915D7DAC9B}">
      <dgm:prSet/>
      <dgm:spPr/>
      <dgm:t>
        <a:bodyPr/>
        <a:lstStyle/>
        <a:p>
          <a:endParaRPr lang="en-US"/>
        </a:p>
      </dgm:t>
    </dgm:pt>
    <dgm:pt modelId="{5AB87C3C-75DC-4F74-82C0-35BEC755B8DB}" type="sibTrans" cxnId="{4008332D-0954-4F0C-8184-46915D7DAC9B}">
      <dgm:prSet/>
      <dgm:spPr/>
      <dgm:t>
        <a:bodyPr/>
        <a:lstStyle/>
        <a:p>
          <a:endParaRPr lang="en-US"/>
        </a:p>
      </dgm:t>
    </dgm:pt>
    <dgm:pt modelId="{B221BA40-8901-40C5-98F2-CBE4722879C9}">
      <dgm:prSet phldrT="[Text]" custT="1"/>
      <dgm:spPr>
        <a:solidFill>
          <a:srgbClr val="C00000"/>
        </a:solidFill>
      </dgm:spPr>
      <dgm:t>
        <a:bodyPr/>
        <a:lstStyle/>
        <a:p>
          <a:r>
            <a:rPr lang="ar-SA" sz="9600" dirty="0" smtClean="0"/>
            <a:t>نهر ميت </a:t>
          </a:r>
          <a:endParaRPr lang="en-US" sz="9600" dirty="0"/>
        </a:p>
      </dgm:t>
    </dgm:pt>
    <dgm:pt modelId="{A7636478-1022-406A-A438-DC210AF054F6}" type="parTrans" cxnId="{9C50D756-AECE-4712-9511-717E5F13E0A0}">
      <dgm:prSet/>
      <dgm:spPr/>
      <dgm:t>
        <a:bodyPr/>
        <a:lstStyle/>
        <a:p>
          <a:endParaRPr lang="en-US"/>
        </a:p>
      </dgm:t>
    </dgm:pt>
    <dgm:pt modelId="{DF8973D9-47FB-4458-9A63-09FE96884F7D}" type="sibTrans" cxnId="{9C50D756-AECE-4712-9511-717E5F13E0A0}">
      <dgm:prSet/>
      <dgm:spPr/>
      <dgm:t>
        <a:bodyPr/>
        <a:lstStyle/>
        <a:p>
          <a:endParaRPr lang="en-US"/>
        </a:p>
      </dgm:t>
    </dgm:pt>
    <dgm:pt modelId="{CB47DF41-FC51-4335-8615-4D3B0AE2D34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ar-SA" sz="5400" dirty="0" smtClean="0"/>
            <a:t>قرأة اليوم/الدرس السادس</a:t>
          </a:r>
          <a:endParaRPr lang="en-US" sz="5400" dirty="0"/>
        </a:p>
      </dgm:t>
    </dgm:pt>
    <dgm:pt modelId="{939FAB6D-5B07-477E-B98B-FE1674B511F9}" type="parTrans" cxnId="{A80FD33B-E987-4A6E-A0CE-98762F438142}">
      <dgm:prSet/>
      <dgm:spPr/>
      <dgm:t>
        <a:bodyPr/>
        <a:lstStyle/>
        <a:p>
          <a:endParaRPr lang="en-US"/>
        </a:p>
      </dgm:t>
    </dgm:pt>
    <dgm:pt modelId="{035BF0BF-95F9-4316-A037-633BC1862336}" type="sibTrans" cxnId="{A80FD33B-E987-4A6E-A0CE-98762F438142}">
      <dgm:prSet/>
      <dgm:spPr/>
      <dgm:t>
        <a:bodyPr/>
        <a:lstStyle/>
        <a:p>
          <a:endParaRPr lang="en-US"/>
        </a:p>
      </dgm:t>
    </dgm:pt>
    <dgm:pt modelId="{456471F8-DEF9-468B-9C31-C5D21ABCEC18}" type="pres">
      <dgm:prSet presAssocID="{FFF2AF7C-2B89-47AF-888B-42A114C35124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9643836A-3942-42E0-AB9E-95C26FE0979B}" type="pres">
      <dgm:prSet presAssocID="{4B8EB207-2641-4AC9-87E0-A805A95440AE}" presName="text1" presStyleCnt="0"/>
      <dgm:spPr/>
    </dgm:pt>
    <dgm:pt modelId="{E3741CF3-06BE-4032-8B64-A4C37F2A392D}" type="pres">
      <dgm:prSet presAssocID="{4B8EB207-2641-4AC9-87E0-A805A95440AE}" presName="textRepeatNode" presStyleLbl="alignNode1" presStyleIdx="0" presStyleCnt="3" custScaleX="317159" custScaleY="68835" custLinFactX="-32331" custLinFactNeighborX="-100000" custLinFactNeighborY="8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359F5-F203-49D4-B137-92C1345002E0}" type="pres">
      <dgm:prSet presAssocID="{4B8EB207-2641-4AC9-87E0-A805A95440AE}" presName="textaccent1" presStyleCnt="0"/>
      <dgm:spPr/>
    </dgm:pt>
    <dgm:pt modelId="{4537D3F9-7A43-4F99-94B6-01A39E42CFD0}" type="pres">
      <dgm:prSet presAssocID="{4B8EB207-2641-4AC9-87E0-A805A95440AE}" presName="accentRepeatNode" presStyleLbl="solidAlignAcc1" presStyleIdx="0" presStyleCnt="6" custLinFactX="-100000" custLinFactY="-200000" custLinFactNeighborX="-142195" custLinFactNeighborY="-212149"/>
      <dgm:spPr/>
    </dgm:pt>
    <dgm:pt modelId="{ABCD7745-D381-4DD2-800D-6A82E050BBE9}" type="pres">
      <dgm:prSet presAssocID="{5AB87C3C-75DC-4F74-82C0-35BEC755B8DB}" presName="image1" presStyleCnt="0"/>
      <dgm:spPr/>
    </dgm:pt>
    <dgm:pt modelId="{AF7FE670-BF66-4644-ADF5-E9A280F40922}" type="pres">
      <dgm:prSet presAssocID="{5AB87C3C-75DC-4F74-82C0-35BEC755B8DB}" presName="imageRepeatNode" presStyleLbl="alignAcc1" presStyleIdx="0" presStyleCnt="3" custLinFactNeighborX="-41590" custLinFactNeighborY="-26312"/>
      <dgm:spPr/>
      <dgm:t>
        <a:bodyPr/>
        <a:lstStyle/>
        <a:p>
          <a:endParaRPr lang="en-US"/>
        </a:p>
      </dgm:t>
    </dgm:pt>
    <dgm:pt modelId="{73C033FA-5AE9-4933-B6D8-2BEE6ED1B1B8}" type="pres">
      <dgm:prSet presAssocID="{5AB87C3C-75DC-4F74-82C0-35BEC755B8DB}" presName="imageaccent1" presStyleCnt="0"/>
      <dgm:spPr/>
    </dgm:pt>
    <dgm:pt modelId="{AE6D6C71-36D3-4080-8A9D-E956F2C0713F}" type="pres">
      <dgm:prSet presAssocID="{5AB87C3C-75DC-4F74-82C0-35BEC755B8DB}" presName="accentRepeatNode" presStyleLbl="solidAlignAcc1" presStyleIdx="1" presStyleCnt="6" custLinFactY="-400000" custLinFactNeighborX="-10764" custLinFactNeighborY="-474255"/>
      <dgm:spPr/>
    </dgm:pt>
    <dgm:pt modelId="{FCEEB2F8-7A68-4D87-A37E-CA6F2852E5FC}" type="pres">
      <dgm:prSet presAssocID="{B221BA40-8901-40C5-98F2-CBE4722879C9}" presName="text2" presStyleCnt="0"/>
      <dgm:spPr/>
    </dgm:pt>
    <dgm:pt modelId="{E1A2AA62-8E9A-4F1F-9E9C-DAD9CBC54BEE}" type="pres">
      <dgm:prSet presAssocID="{B221BA40-8901-40C5-98F2-CBE4722879C9}" presName="textRepeatNode" presStyleLbl="alignNode1" presStyleIdx="1" presStyleCnt="3" custScaleX="225018" custScaleY="70203" custLinFactNeighborX="-32767" custLinFactNeighborY="-211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5C740-D734-4EA5-A54A-54DEC638000C}" type="pres">
      <dgm:prSet presAssocID="{B221BA40-8901-40C5-98F2-CBE4722879C9}" presName="textaccent2" presStyleCnt="0"/>
      <dgm:spPr/>
    </dgm:pt>
    <dgm:pt modelId="{1CE18D1D-E66F-4858-A4D8-DEF15CDF1AD0}" type="pres">
      <dgm:prSet presAssocID="{B221BA40-8901-40C5-98F2-CBE4722879C9}" presName="accentRepeatNode" presStyleLbl="solidAlignAcc1" presStyleIdx="2" presStyleCnt="6" custLinFactX="187513" custLinFactY="-6159" custLinFactNeighborX="200000" custLinFactNeighborY="-100000"/>
      <dgm:spPr/>
    </dgm:pt>
    <dgm:pt modelId="{ECEC6F29-0A72-4DD1-90B0-8E5AAC2DCBD0}" type="pres">
      <dgm:prSet presAssocID="{DF8973D9-47FB-4458-9A63-09FE96884F7D}" presName="image2" presStyleCnt="0"/>
      <dgm:spPr/>
    </dgm:pt>
    <dgm:pt modelId="{75CCD703-B725-46DD-99AA-F4089880F555}" type="pres">
      <dgm:prSet presAssocID="{DF8973D9-47FB-4458-9A63-09FE96884F7D}" presName="imageRepeatNode" presStyleLbl="alignAcc1" presStyleIdx="1" presStyleCnt="3" custLinFactNeighborX="35288" custLinFactNeighborY="0"/>
      <dgm:spPr/>
      <dgm:t>
        <a:bodyPr/>
        <a:lstStyle/>
        <a:p>
          <a:endParaRPr lang="en-US"/>
        </a:p>
      </dgm:t>
    </dgm:pt>
    <dgm:pt modelId="{BCC7C2F9-BCF6-415E-8014-0966EB1393C6}" type="pres">
      <dgm:prSet presAssocID="{DF8973D9-47FB-4458-9A63-09FE96884F7D}" presName="imageaccent2" presStyleCnt="0"/>
      <dgm:spPr/>
    </dgm:pt>
    <dgm:pt modelId="{09241D4D-9F11-43A3-A9B2-BF11D44680F4}" type="pres">
      <dgm:prSet presAssocID="{DF8973D9-47FB-4458-9A63-09FE96884F7D}" presName="accentRepeatNode" presStyleLbl="solidAlignAcc1" presStyleIdx="3" presStyleCnt="6" custLinFactX="100000" custLinFactY="100000" custLinFactNeighborX="142195" custLinFactNeighborY="193500"/>
      <dgm:spPr/>
    </dgm:pt>
    <dgm:pt modelId="{F9C755AF-0265-4C36-81A0-0B84B9198043}" type="pres">
      <dgm:prSet presAssocID="{CB47DF41-FC51-4335-8615-4D3B0AE2D34E}" presName="text3" presStyleCnt="0"/>
      <dgm:spPr/>
    </dgm:pt>
    <dgm:pt modelId="{35AA83D5-8B05-45AE-88E6-18C4FD17643F}" type="pres">
      <dgm:prSet presAssocID="{CB47DF41-FC51-4335-8615-4D3B0AE2D34E}" presName="textRepeatNode" presStyleLbl="alignNode1" presStyleIdx="2" presStyleCnt="3" custScaleX="303750" custScaleY="76279" custLinFactNeighborX="-27732" custLinFactNeighborY="-672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A9632-FDC0-431C-ADEF-F3BB8DD3DE71}" type="pres">
      <dgm:prSet presAssocID="{CB47DF41-FC51-4335-8615-4D3B0AE2D34E}" presName="textaccent3" presStyleCnt="0"/>
      <dgm:spPr/>
    </dgm:pt>
    <dgm:pt modelId="{6A077240-B534-49DA-89C7-84919F5C5A90}" type="pres">
      <dgm:prSet presAssocID="{CB47DF41-FC51-4335-8615-4D3B0AE2D34E}" presName="accentRepeatNode" presStyleLbl="solidAlignAcc1" presStyleIdx="4" presStyleCnt="6" custScaleX="108559" custScaleY="128095" custLinFactX="484929" custLinFactY="24893" custLinFactNeighborX="500000" custLinFactNeighborY="100000"/>
      <dgm:spPr/>
    </dgm:pt>
    <dgm:pt modelId="{CC813829-41BF-449F-97C4-FFC8E586FD35}" type="pres">
      <dgm:prSet presAssocID="{035BF0BF-95F9-4316-A037-633BC1862336}" presName="image3" presStyleCnt="0"/>
      <dgm:spPr/>
    </dgm:pt>
    <dgm:pt modelId="{1F787299-1876-4676-8C50-CBF877DB793A}" type="pres">
      <dgm:prSet presAssocID="{035BF0BF-95F9-4316-A037-633BC1862336}" presName="imageRepeatNode" presStyleLbl="alignAcc1" presStyleIdx="2" presStyleCnt="3" custLinFactX="11466" custLinFactNeighborX="100000" custLinFactNeighborY="1462"/>
      <dgm:spPr/>
      <dgm:t>
        <a:bodyPr/>
        <a:lstStyle/>
        <a:p>
          <a:endParaRPr lang="en-US"/>
        </a:p>
      </dgm:t>
    </dgm:pt>
    <dgm:pt modelId="{E9588F7B-AFB2-4563-AB96-BBF40FDA9805}" type="pres">
      <dgm:prSet presAssocID="{035BF0BF-95F9-4316-A037-633BC1862336}" presName="imageaccent3" presStyleCnt="0"/>
      <dgm:spPr/>
    </dgm:pt>
    <dgm:pt modelId="{F4A31ABB-B974-4D51-8F5E-57D6C43C4BBD}" type="pres">
      <dgm:prSet presAssocID="{035BF0BF-95F9-4316-A037-633BC1862336}" presName="accentRepeatNode" presStyleLbl="solidAlignAcc1" presStyleIdx="5" presStyleCnt="6" custLinFactX="400000" custLinFactNeighborX="450375" custLinFactNeighborY="31223"/>
      <dgm:spPr/>
    </dgm:pt>
  </dgm:ptLst>
  <dgm:cxnLst>
    <dgm:cxn modelId="{F8F4C9A4-2858-494A-87D2-786E8494192C}" type="presOf" srcId="{FFF2AF7C-2B89-47AF-888B-42A114C35124}" destId="{456471F8-DEF9-468B-9C31-C5D21ABCEC18}" srcOrd="0" destOrd="0" presId="urn:microsoft.com/office/officeart/2008/layout/HexagonCluster"/>
    <dgm:cxn modelId="{3CF22A1F-905C-4695-88E5-51AAC6234098}" type="presOf" srcId="{CB47DF41-FC51-4335-8615-4D3B0AE2D34E}" destId="{35AA83D5-8B05-45AE-88E6-18C4FD17643F}" srcOrd="0" destOrd="0" presId="urn:microsoft.com/office/officeart/2008/layout/HexagonCluster"/>
    <dgm:cxn modelId="{494621CE-BD0A-4E2D-ADED-5E543D7B8F30}" type="presOf" srcId="{5AB87C3C-75DC-4F74-82C0-35BEC755B8DB}" destId="{AF7FE670-BF66-4644-ADF5-E9A280F40922}" srcOrd="0" destOrd="0" presId="urn:microsoft.com/office/officeart/2008/layout/HexagonCluster"/>
    <dgm:cxn modelId="{1915E39B-5887-42D5-93DC-3DE1B2426C27}" type="presOf" srcId="{035BF0BF-95F9-4316-A037-633BC1862336}" destId="{1F787299-1876-4676-8C50-CBF877DB793A}" srcOrd="0" destOrd="0" presId="urn:microsoft.com/office/officeart/2008/layout/HexagonCluster"/>
    <dgm:cxn modelId="{9C50D756-AECE-4712-9511-717E5F13E0A0}" srcId="{FFF2AF7C-2B89-47AF-888B-42A114C35124}" destId="{B221BA40-8901-40C5-98F2-CBE4722879C9}" srcOrd="1" destOrd="0" parTransId="{A7636478-1022-406A-A438-DC210AF054F6}" sibTransId="{DF8973D9-47FB-4458-9A63-09FE96884F7D}"/>
    <dgm:cxn modelId="{4008332D-0954-4F0C-8184-46915D7DAC9B}" srcId="{FFF2AF7C-2B89-47AF-888B-42A114C35124}" destId="{4B8EB207-2641-4AC9-87E0-A805A95440AE}" srcOrd="0" destOrd="0" parTransId="{AC1F40BF-7C69-4C24-B8B7-2792D15416EA}" sibTransId="{5AB87C3C-75DC-4F74-82C0-35BEC755B8DB}"/>
    <dgm:cxn modelId="{9ACC456D-8749-4099-B048-3CBCE5A57362}" type="presOf" srcId="{DF8973D9-47FB-4458-9A63-09FE96884F7D}" destId="{75CCD703-B725-46DD-99AA-F4089880F555}" srcOrd="0" destOrd="0" presId="urn:microsoft.com/office/officeart/2008/layout/HexagonCluster"/>
    <dgm:cxn modelId="{6CB04C28-9A7A-4E09-AFB5-825AF262C747}" type="presOf" srcId="{4B8EB207-2641-4AC9-87E0-A805A95440AE}" destId="{E3741CF3-06BE-4032-8B64-A4C37F2A392D}" srcOrd="0" destOrd="0" presId="urn:microsoft.com/office/officeart/2008/layout/HexagonCluster"/>
    <dgm:cxn modelId="{A80FD33B-E987-4A6E-A0CE-98762F438142}" srcId="{FFF2AF7C-2B89-47AF-888B-42A114C35124}" destId="{CB47DF41-FC51-4335-8615-4D3B0AE2D34E}" srcOrd="2" destOrd="0" parTransId="{939FAB6D-5B07-477E-B98B-FE1674B511F9}" sibTransId="{035BF0BF-95F9-4316-A037-633BC1862336}"/>
    <dgm:cxn modelId="{F179EF1B-EDDA-4876-A0B6-C3B87CEE8457}" type="presOf" srcId="{B221BA40-8901-40C5-98F2-CBE4722879C9}" destId="{E1A2AA62-8E9A-4F1F-9E9C-DAD9CBC54BEE}" srcOrd="0" destOrd="0" presId="urn:microsoft.com/office/officeart/2008/layout/HexagonCluster"/>
    <dgm:cxn modelId="{61D22211-E583-46AC-9E88-0851D9982B87}" type="presParOf" srcId="{456471F8-DEF9-468B-9C31-C5D21ABCEC18}" destId="{9643836A-3942-42E0-AB9E-95C26FE0979B}" srcOrd="0" destOrd="0" presId="urn:microsoft.com/office/officeart/2008/layout/HexagonCluster"/>
    <dgm:cxn modelId="{0E3C41D0-687B-4679-BAF6-FD2B020E97BD}" type="presParOf" srcId="{9643836A-3942-42E0-AB9E-95C26FE0979B}" destId="{E3741CF3-06BE-4032-8B64-A4C37F2A392D}" srcOrd="0" destOrd="0" presId="urn:microsoft.com/office/officeart/2008/layout/HexagonCluster"/>
    <dgm:cxn modelId="{38634941-6C80-407C-9C12-5A9FE5FFC5FE}" type="presParOf" srcId="{456471F8-DEF9-468B-9C31-C5D21ABCEC18}" destId="{FE4359F5-F203-49D4-B137-92C1345002E0}" srcOrd="1" destOrd="0" presId="urn:microsoft.com/office/officeart/2008/layout/HexagonCluster"/>
    <dgm:cxn modelId="{56C1A08C-40B4-4EAC-80B9-321E04F84D42}" type="presParOf" srcId="{FE4359F5-F203-49D4-B137-92C1345002E0}" destId="{4537D3F9-7A43-4F99-94B6-01A39E42CFD0}" srcOrd="0" destOrd="0" presId="urn:microsoft.com/office/officeart/2008/layout/HexagonCluster"/>
    <dgm:cxn modelId="{B71C0005-BFB3-46C8-8A55-6B1994A8B3BC}" type="presParOf" srcId="{456471F8-DEF9-468B-9C31-C5D21ABCEC18}" destId="{ABCD7745-D381-4DD2-800D-6A82E050BBE9}" srcOrd="2" destOrd="0" presId="urn:microsoft.com/office/officeart/2008/layout/HexagonCluster"/>
    <dgm:cxn modelId="{4ED5E375-28F6-4911-B905-77193405D1F9}" type="presParOf" srcId="{ABCD7745-D381-4DD2-800D-6A82E050BBE9}" destId="{AF7FE670-BF66-4644-ADF5-E9A280F40922}" srcOrd="0" destOrd="0" presId="urn:microsoft.com/office/officeart/2008/layout/HexagonCluster"/>
    <dgm:cxn modelId="{A533D5E6-93FE-43A2-8836-36DCD070C44C}" type="presParOf" srcId="{456471F8-DEF9-468B-9C31-C5D21ABCEC18}" destId="{73C033FA-5AE9-4933-B6D8-2BEE6ED1B1B8}" srcOrd="3" destOrd="0" presId="urn:microsoft.com/office/officeart/2008/layout/HexagonCluster"/>
    <dgm:cxn modelId="{3DF70D2B-7CF4-4FEC-AEE2-BE549BFDF48A}" type="presParOf" srcId="{73C033FA-5AE9-4933-B6D8-2BEE6ED1B1B8}" destId="{AE6D6C71-36D3-4080-8A9D-E956F2C0713F}" srcOrd="0" destOrd="0" presId="urn:microsoft.com/office/officeart/2008/layout/HexagonCluster"/>
    <dgm:cxn modelId="{419122F1-99E7-4CB5-9FE4-1A726BD40EBC}" type="presParOf" srcId="{456471F8-DEF9-468B-9C31-C5D21ABCEC18}" destId="{FCEEB2F8-7A68-4D87-A37E-CA6F2852E5FC}" srcOrd="4" destOrd="0" presId="urn:microsoft.com/office/officeart/2008/layout/HexagonCluster"/>
    <dgm:cxn modelId="{313E7A9D-6977-488E-A7B0-304739E89619}" type="presParOf" srcId="{FCEEB2F8-7A68-4D87-A37E-CA6F2852E5FC}" destId="{E1A2AA62-8E9A-4F1F-9E9C-DAD9CBC54BEE}" srcOrd="0" destOrd="0" presId="urn:microsoft.com/office/officeart/2008/layout/HexagonCluster"/>
    <dgm:cxn modelId="{C462B553-183E-4CAA-A4CD-73B31A1F9DA1}" type="presParOf" srcId="{456471F8-DEF9-468B-9C31-C5D21ABCEC18}" destId="{CB65C740-D734-4EA5-A54A-54DEC638000C}" srcOrd="5" destOrd="0" presId="urn:microsoft.com/office/officeart/2008/layout/HexagonCluster"/>
    <dgm:cxn modelId="{096134E7-E15A-4E86-9CA3-03464FE87DB9}" type="presParOf" srcId="{CB65C740-D734-4EA5-A54A-54DEC638000C}" destId="{1CE18D1D-E66F-4858-A4D8-DEF15CDF1AD0}" srcOrd="0" destOrd="0" presId="urn:microsoft.com/office/officeart/2008/layout/HexagonCluster"/>
    <dgm:cxn modelId="{F79894F4-1D87-4D9F-B32C-3BA5658AEA65}" type="presParOf" srcId="{456471F8-DEF9-468B-9C31-C5D21ABCEC18}" destId="{ECEC6F29-0A72-4DD1-90B0-8E5AAC2DCBD0}" srcOrd="6" destOrd="0" presId="urn:microsoft.com/office/officeart/2008/layout/HexagonCluster"/>
    <dgm:cxn modelId="{93138F10-3813-4D2F-AD8A-D7DA0E997815}" type="presParOf" srcId="{ECEC6F29-0A72-4DD1-90B0-8E5AAC2DCBD0}" destId="{75CCD703-B725-46DD-99AA-F4089880F555}" srcOrd="0" destOrd="0" presId="urn:microsoft.com/office/officeart/2008/layout/HexagonCluster"/>
    <dgm:cxn modelId="{26A97572-AFFA-4AAA-89D8-6B30B806EFA1}" type="presParOf" srcId="{456471F8-DEF9-468B-9C31-C5D21ABCEC18}" destId="{BCC7C2F9-BCF6-415E-8014-0966EB1393C6}" srcOrd="7" destOrd="0" presId="urn:microsoft.com/office/officeart/2008/layout/HexagonCluster"/>
    <dgm:cxn modelId="{7F677134-95F4-42A3-AE8C-09BC70904B51}" type="presParOf" srcId="{BCC7C2F9-BCF6-415E-8014-0966EB1393C6}" destId="{09241D4D-9F11-43A3-A9B2-BF11D44680F4}" srcOrd="0" destOrd="0" presId="urn:microsoft.com/office/officeart/2008/layout/HexagonCluster"/>
    <dgm:cxn modelId="{B614E558-54F0-4569-B356-2D386E35F7E9}" type="presParOf" srcId="{456471F8-DEF9-468B-9C31-C5D21ABCEC18}" destId="{F9C755AF-0265-4C36-81A0-0B84B9198043}" srcOrd="8" destOrd="0" presId="urn:microsoft.com/office/officeart/2008/layout/HexagonCluster"/>
    <dgm:cxn modelId="{34EC22E1-5CD2-4CE2-B5F1-BC8A753DFED1}" type="presParOf" srcId="{F9C755AF-0265-4C36-81A0-0B84B9198043}" destId="{35AA83D5-8B05-45AE-88E6-18C4FD17643F}" srcOrd="0" destOrd="0" presId="urn:microsoft.com/office/officeart/2008/layout/HexagonCluster"/>
    <dgm:cxn modelId="{8D6150B8-EBB6-4243-9146-4B8E19368BEF}" type="presParOf" srcId="{456471F8-DEF9-468B-9C31-C5D21ABCEC18}" destId="{C74A9632-FDC0-431C-ADEF-F3BB8DD3DE71}" srcOrd="9" destOrd="0" presId="urn:microsoft.com/office/officeart/2008/layout/HexagonCluster"/>
    <dgm:cxn modelId="{4E8675C5-F10B-4EE2-82BB-AC114767F8E4}" type="presParOf" srcId="{C74A9632-FDC0-431C-ADEF-F3BB8DD3DE71}" destId="{6A077240-B534-49DA-89C7-84919F5C5A90}" srcOrd="0" destOrd="0" presId="urn:microsoft.com/office/officeart/2008/layout/HexagonCluster"/>
    <dgm:cxn modelId="{BD29C0D8-85D5-41E0-B996-DA8993C0121C}" type="presParOf" srcId="{456471F8-DEF9-468B-9C31-C5D21ABCEC18}" destId="{CC813829-41BF-449F-97C4-FFC8E586FD35}" srcOrd="10" destOrd="0" presId="urn:microsoft.com/office/officeart/2008/layout/HexagonCluster"/>
    <dgm:cxn modelId="{452BC2F8-5AE6-492F-ABEC-49C693B90294}" type="presParOf" srcId="{CC813829-41BF-449F-97C4-FFC8E586FD35}" destId="{1F787299-1876-4676-8C50-CBF877DB793A}" srcOrd="0" destOrd="0" presId="urn:microsoft.com/office/officeart/2008/layout/HexagonCluster"/>
    <dgm:cxn modelId="{96B57A99-1701-44C3-80FD-DD441B1787BF}" type="presParOf" srcId="{456471F8-DEF9-468B-9C31-C5D21ABCEC18}" destId="{E9588F7B-AFB2-4563-AB96-BBF40FDA9805}" srcOrd="11" destOrd="0" presId="urn:microsoft.com/office/officeart/2008/layout/HexagonCluster"/>
    <dgm:cxn modelId="{794CE071-9CCE-48A0-8D88-575428F401E3}" type="presParOf" srcId="{E9588F7B-AFB2-4563-AB96-BBF40FDA9805}" destId="{F4A31ABB-B974-4D51-8F5E-57D6C43C4BBD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CC259-AA0C-42EF-8CC9-69073697498A}">
      <dsp:nvSpPr>
        <dsp:cNvPr id="0" name=""/>
        <dsp:cNvSpPr/>
      </dsp:nvSpPr>
      <dsp:spPr>
        <a:xfrm rot="5400000">
          <a:off x="1076936" y="1512779"/>
          <a:ext cx="136564" cy="1554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432723-1AB1-4864-9AFF-6E4763E9EC2D}">
      <dsp:nvSpPr>
        <dsp:cNvPr id="0" name=""/>
        <dsp:cNvSpPr/>
      </dsp:nvSpPr>
      <dsp:spPr>
        <a:xfrm>
          <a:off x="1652160" y="0"/>
          <a:ext cx="3682714" cy="115069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>
              <a:solidFill>
                <a:srgbClr val="FF0000"/>
              </a:solidFill>
            </a:rPr>
            <a:t>محمد توحيدالرحمان</a:t>
          </a:r>
          <a:endParaRPr lang="en-US" sz="4400" kern="1200" dirty="0">
            <a:solidFill>
              <a:srgbClr val="FF0000"/>
            </a:solidFill>
          </a:endParaRPr>
        </a:p>
      </dsp:txBody>
      <dsp:txXfrm>
        <a:off x="1708343" y="56183"/>
        <a:ext cx="3570348" cy="1038331"/>
      </dsp:txXfrm>
    </dsp:sp>
    <dsp:sp modelId="{FD7846C2-8A81-499B-AB84-1857C62CBAA4}">
      <dsp:nvSpPr>
        <dsp:cNvPr id="0" name=""/>
        <dsp:cNvSpPr/>
      </dsp:nvSpPr>
      <dsp:spPr>
        <a:xfrm>
          <a:off x="1960056" y="1058552"/>
          <a:ext cx="167203" cy="130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1E84-C9D0-455E-ADF0-253DA07FFD5B}">
      <dsp:nvSpPr>
        <dsp:cNvPr id="0" name=""/>
        <dsp:cNvSpPr/>
      </dsp:nvSpPr>
      <dsp:spPr>
        <a:xfrm rot="5400000">
          <a:off x="3516663" y="2133974"/>
          <a:ext cx="136564" cy="1554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E56D3-FCC7-480F-A653-97B2F272A8BE}">
      <dsp:nvSpPr>
        <dsp:cNvPr id="0" name=""/>
        <dsp:cNvSpPr/>
      </dsp:nvSpPr>
      <dsp:spPr>
        <a:xfrm>
          <a:off x="3136307" y="1300697"/>
          <a:ext cx="3647947" cy="96135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solidFill>
                <a:srgbClr val="FF0000"/>
              </a:solidFill>
            </a:rPr>
            <a:t>مصاحبة مولووى</a:t>
          </a:r>
          <a:endParaRPr lang="en-US" sz="4000" kern="1200" dirty="0">
            <a:solidFill>
              <a:srgbClr val="FF0000"/>
            </a:solidFill>
          </a:endParaRPr>
        </a:p>
      </dsp:txBody>
      <dsp:txXfrm>
        <a:off x="3183245" y="1347635"/>
        <a:ext cx="3554071" cy="867475"/>
      </dsp:txXfrm>
    </dsp:sp>
    <dsp:sp modelId="{E435E27C-1777-42B2-BB5F-DD584271B9C1}">
      <dsp:nvSpPr>
        <dsp:cNvPr id="0" name=""/>
        <dsp:cNvSpPr/>
      </dsp:nvSpPr>
      <dsp:spPr>
        <a:xfrm>
          <a:off x="3710376" y="1997937"/>
          <a:ext cx="167203" cy="130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C368D-194B-49AB-8B40-6C62008FBB21}">
      <dsp:nvSpPr>
        <dsp:cNvPr id="0" name=""/>
        <dsp:cNvSpPr/>
      </dsp:nvSpPr>
      <dsp:spPr>
        <a:xfrm rot="5400000">
          <a:off x="5759334" y="3111884"/>
          <a:ext cx="136564" cy="1554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5DE3F-0BF9-4CC1-9970-5CF6E216A435}">
      <dsp:nvSpPr>
        <dsp:cNvPr id="0" name=""/>
        <dsp:cNvSpPr/>
      </dsp:nvSpPr>
      <dsp:spPr>
        <a:xfrm>
          <a:off x="4036798" y="2653258"/>
          <a:ext cx="4597884" cy="122774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>
              <a:solidFill>
                <a:srgbClr val="FF0000"/>
              </a:solidFill>
            </a:rPr>
            <a:t>نوغاون راشدية فاضل مدرسة</a:t>
          </a:r>
          <a:endParaRPr lang="en-US" sz="4400" kern="1200" dirty="0">
            <a:solidFill>
              <a:srgbClr val="FF0000"/>
            </a:solidFill>
          </a:endParaRPr>
        </a:p>
      </dsp:txBody>
      <dsp:txXfrm>
        <a:off x="4096742" y="2713202"/>
        <a:ext cx="4477996" cy="1107857"/>
      </dsp:txXfrm>
    </dsp:sp>
    <dsp:sp modelId="{872C3BE4-DE7F-40F4-9652-71055D68BBA5}">
      <dsp:nvSpPr>
        <dsp:cNvPr id="0" name=""/>
        <dsp:cNvSpPr/>
      </dsp:nvSpPr>
      <dsp:spPr>
        <a:xfrm>
          <a:off x="5953047" y="2975846"/>
          <a:ext cx="167203" cy="130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D7F8C-18BC-44D6-9C0D-26DC89C078DB}">
      <dsp:nvSpPr>
        <dsp:cNvPr id="0" name=""/>
        <dsp:cNvSpPr/>
      </dsp:nvSpPr>
      <dsp:spPr>
        <a:xfrm>
          <a:off x="4796560" y="4086507"/>
          <a:ext cx="4597884" cy="13774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solidFill>
                <a:srgbClr val="FF0000"/>
              </a:solidFill>
            </a:rPr>
            <a:t>مطلب دكهين, ساندفور</a:t>
          </a:r>
          <a:endParaRPr lang="en-US" sz="4000" kern="1200" dirty="0">
            <a:solidFill>
              <a:srgbClr val="FF0000"/>
            </a:solidFill>
          </a:endParaRPr>
        </a:p>
      </dsp:txBody>
      <dsp:txXfrm>
        <a:off x="4863812" y="4153759"/>
        <a:ext cx="4463380" cy="1242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41CF3-06BE-4032-8B64-A4C37F2A392D}">
      <dsp:nvSpPr>
        <dsp:cNvPr id="0" name=""/>
        <dsp:cNvSpPr/>
      </dsp:nvSpPr>
      <dsp:spPr>
        <a:xfrm>
          <a:off x="0" y="3852190"/>
          <a:ext cx="7544670" cy="1411782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7470" rIns="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100" kern="1200" dirty="0" smtClean="0"/>
            <a:t>للصف السابع من الداخل</a:t>
          </a:r>
          <a:endParaRPr lang="en-US" sz="6100" kern="1200" dirty="0"/>
        </a:p>
      </dsp:txBody>
      <dsp:txXfrm>
        <a:off x="746371" y="3991853"/>
        <a:ext cx="6051928" cy="1132456"/>
      </dsp:txXfrm>
    </dsp:sp>
    <dsp:sp modelId="{4537D3F9-7A43-4F99-94B6-01A39E42CFD0}">
      <dsp:nvSpPr>
        <dsp:cNvPr id="0" name=""/>
        <dsp:cNvSpPr/>
      </dsp:nvSpPr>
      <dsp:spPr>
        <a:xfrm>
          <a:off x="2550122" y="3283809"/>
          <a:ext cx="278517" cy="24004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FE670-BF66-4644-ADF5-E9A280F40922}">
      <dsp:nvSpPr>
        <dsp:cNvPr id="0" name=""/>
        <dsp:cNvSpPr/>
      </dsp:nvSpPr>
      <dsp:spPr>
        <a:xfrm>
          <a:off x="140092" y="1726436"/>
          <a:ext cx="2378828" cy="205096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D6C71-36D3-4080-8A9D-E956F2C0713F}">
      <dsp:nvSpPr>
        <dsp:cNvPr id="0" name=""/>
        <dsp:cNvSpPr/>
      </dsp:nvSpPr>
      <dsp:spPr>
        <a:xfrm>
          <a:off x="2718933" y="1947496"/>
          <a:ext cx="278517" cy="24004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2AA62-8E9A-4F1F-9E9C-DAD9CBC54BEE}">
      <dsp:nvSpPr>
        <dsp:cNvPr id="0" name=""/>
        <dsp:cNvSpPr/>
      </dsp:nvSpPr>
      <dsp:spPr>
        <a:xfrm>
          <a:off x="2923087" y="2112542"/>
          <a:ext cx="5352793" cy="1439839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kern="1200" dirty="0" smtClean="0"/>
            <a:t>نهر ميت </a:t>
          </a:r>
          <a:endParaRPr lang="en-US" sz="9600" kern="1200" dirty="0"/>
        </a:p>
      </dsp:txBody>
      <dsp:txXfrm>
        <a:off x="3489140" y="2264804"/>
        <a:ext cx="4220687" cy="1135315"/>
      </dsp:txXfrm>
    </dsp:sp>
    <dsp:sp modelId="{1CE18D1D-E66F-4858-A4D8-DEF15CDF1AD0}">
      <dsp:nvSpPr>
        <dsp:cNvPr id="0" name=""/>
        <dsp:cNvSpPr/>
      </dsp:nvSpPr>
      <dsp:spPr>
        <a:xfrm>
          <a:off x="7895071" y="3764735"/>
          <a:ext cx="278517" cy="24004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CD703-B725-46DD-99AA-F4089880F555}">
      <dsp:nvSpPr>
        <dsp:cNvPr id="0" name=""/>
        <dsp:cNvSpPr/>
      </dsp:nvSpPr>
      <dsp:spPr>
        <a:xfrm>
          <a:off x="7796161" y="3367701"/>
          <a:ext cx="2378828" cy="205096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241D4D-9F11-43A3-A9B2-BF11D44680F4}">
      <dsp:nvSpPr>
        <dsp:cNvPr id="0" name=""/>
        <dsp:cNvSpPr/>
      </dsp:nvSpPr>
      <dsp:spPr>
        <a:xfrm>
          <a:off x="7952556" y="4977698"/>
          <a:ext cx="278517" cy="24004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A83D5-8B05-45AE-88E6-18C4FD17643F}">
      <dsp:nvSpPr>
        <dsp:cNvPr id="0" name=""/>
        <dsp:cNvSpPr/>
      </dsp:nvSpPr>
      <dsp:spPr>
        <a:xfrm>
          <a:off x="79751" y="0"/>
          <a:ext cx="7225692" cy="156445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/>
            <a:t>قرأة اليوم/الدرس السادس</a:t>
          </a:r>
          <a:endParaRPr lang="en-US" sz="5400" kern="1200" dirty="0"/>
        </a:p>
      </dsp:txBody>
      <dsp:txXfrm>
        <a:off x="812263" y="158598"/>
        <a:ext cx="5760668" cy="1247259"/>
      </dsp:txXfrm>
    </dsp:sp>
    <dsp:sp modelId="{6A077240-B534-49DA-89C7-84919F5C5A90}">
      <dsp:nvSpPr>
        <dsp:cNvPr id="0" name=""/>
        <dsp:cNvSpPr/>
      </dsp:nvSpPr>
      <dsp:spPr>
        <a:xfrm>
          <a:off x="7506856" y="1431094"/>
          <a:ext cx="302356" cy="30748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87299-1876-4676-8C50-CBF877DB793A}">
      <dsp:nvSpPr>
        <dsp:cNvPr id="0" name=""/>
        <dsp:cNvSpPr/>
      </dsp:nvSpPr>
      <dsp:spPr>
        <a:xfrm>
          <a:off x="7796161" y="29985"/>
          <a:ext cx="2378828" cy="205096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31ABB-B974-4D51-8F5E-57D6C43C4BBD}">
      <dsp:nvSpPr>
        <dsp:cNvPr id="0" name=""/>
        <dsp:cNvSpPr/>
      </dsp:nvSpPr>
      <dsp:spPr>
        <a:xfrm>
          <a:off x="7628250" y="975532"/>
          <a:ext cx="278517" cy="24004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58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647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497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0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7821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81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30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7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22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28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385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1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739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70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384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71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BE05-3654-4CA0-8AFC-E0E01714195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B583F5-8F14-4593-987F-9589DC108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3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383" y="0"/>
            <a:ext cx="9144000" cy="298304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ar-SA" sz="8900" dirty="0" smtClean="0">
                <a:solidFill>
                  <a:srgbClr val="FFC000"/>
                </a:solidFill>
              </a:rPr>
              <a:t>                </a:t>
            </a:r>
            <a:r>
              <a:rPr lang="ar-SA" sz="15300" dirty="0" smtClean="0">
                <a:solidFill>
                  <a:srgbClr val="FFC000"/>
                </a:solidFill>
              </a:rPr>
              <a:t>اهلاًوسهلاً </a:t>
            </a:r>
            <a:r>
              <a:rPr lang="ar-SA" sz="8900" dirty="0" smtClean="0">
                <a:solidFill>
                  <a:srgbClr val="FFC000"/>
                </a:solidFill>
              </a:rPr>
              <a:t> </a:t>
            </a:r>
            <a:r>
              <a:rPr lang="ar-SA" dirty="0" smtClean="0">
                <a:solidFill>
                  <a:srgbClr val="FFC000"/>
                </a:solidFill>
              </a:rPr>
              <a:t/>
            </a:r>
            <a:br>
              <a:rPr lang="ar-SA" dirty="0" smtClean="0">
                <a:solidFill>
                  <a:srgbClr val="FFC000"/>
                </a:solidFill>
              </a:rPr>
            </a:br>
            <a:r>
              <a:rPr lang="ar-SA" dirty="0" smtClean="0">
                <a:solidFill>
                  <a:srgbClr val="FFC000"/>
                </a:solidFill>
              </a:rPr>
              <a:t>لحضرتكم اليوم فى هذا الصف يا ايها الطلاب!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610" y="3117954"/>
            <a:ext cx="5471410" cy="37400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2964"/>
            <a:ext cx="3642610" cy="37550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967" y="3132944"/>
            <a:ext cx="2950066" cy="372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89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ar-SA" sz="6600" dirty="0" smtClean="0">
                <a:solidFill>
                  <a:srgbClr val="C00000"/>
                </a:solidFill>
              </a:rPr>
              <a:t> تتلوا على الدنيا وما فيها احاديث الدهور ولا تخشى الموانع فى الطريق -</a:t>
            </a:r>
            <a:endParaRPr lang="en-US" sz="66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" y="-434715"/>
            <a:ext cx="12087069" cy="7180289"/>
          </a:xfrm>
        </p:spPr>
      </p:pic>
    </p:spTree>
    <p:extLst>
      <p:ext uri="{BB962C8B-B14F-4D97-AF65-F5344CB8AC3E}">
        <p14:creationId xmlns:p14="http://schemas.microsoft.com/office/powerpoint/2010/main" val="25934970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227" y="0"/>
            <a:ext cx="4227226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العمل المفرد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9134"/>
            <a:ext cx="12187003" cy="5538865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 smtClean="0"/>
              <a:t>احفظوا مفرداً نصف الشعر مع الترجمة - 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3436"/>
            <a:ext cx="12192000" cy="439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911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148" y="0"/>
            <a:ext cx="4362137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العمل المثنى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79096"/>
            <a:ext cx="12201993" cy="547890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8800" dirty="0" smtClean="0"/>
              <a:t>ابحثوا القرأة مثنى بمثنى -</a:t>
            </a:r>
            <a:endParaRPr lang="en-US" sz="8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3357"/>
            <a:ext cx="12192000" cy="473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84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701" y="0"/>
            <a:ext cx="5186597" cy="132556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/>
              <a:t>العمل الاجتماع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114"/>
            <a:ext cx="12192000" cy="5508885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000" dirty="0" smtClean="0"/>
              <a:t>ابحثوا ما اشار الشاعر بقوله : ماهذه الاكفان ؟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6" y="2173573"/>
            <a:ext cx="6120983" cy="5021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178" y="2188565"/>
            <a:ext cx="6045234" cy="46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13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384" y="0"/>
            <a:ext cx="4751882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اصلية الدرس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0850"/>
            <a:ext cx="12192000" cy="549707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6000" dirty="0" smtClean="0"/>
              <a:t> بنغلاديش بلاد ذات انهار كثيرة – يجرى بين ارضها كثير من الانهار الكبيرة و الصغيرة – منها فدما , مغنا , زمون – وقد ماتت اليوم انهار كثيرة فلا تجرى ميائها ولا السفن إلا فى موسم المطر- ولكن الناس لم يستطيعوا ان ينسو الانهار الميت بل يتذكرونها كل يومٍ -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32016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2256" y="0"/>
            <a:ext cx="4781862" cy="1211003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SA" sz="8000" dirty="0" smtClean="0"/>
              <a:t>امتحان الدرس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4184"/>
            <a:ext cx="12192000" cy="56138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5400" dirty="0"/>
              <a:t> </a:t>
            </a:r>
            <a:r>
              <a:rPr lang="ar-SA" sz="5400" dirty="0" smtClean="0"/>
              <a:t>(1) نضبت ------ النهر اليوم – ج: الماء/ الشجر/الناس – </a:t>
            </a:r>
          </a:p>
          <a:p>
            <a:pPr marL="0" indent="0" algn="r">
              <a:buNone/>
            </a:pPr>
            <a:r>
              <a:rPr lang="ar-SA" sz="5400" dirty="0"/>
              <a:t> </a:t>
            </a:r>
            <a:r>
              <a:rPr lang="ar-SA" sz="5400" dirty="0" smtClean="0"/>
              <a:t>(2) صار النهر ------  ج: هرماً / قدماً / نضباً –</a:t>
            </a:r>
          </a:p>
          <a:p>
            <a:pPr marL="0" indent="0" algn="r">
              <a:buNone/>
            </a:pPr>
            <a:r>
              <a:rPr lang="ar-SA" sz="5400" dirty="0"/>
              <a:t> </a:t>
            </a:r>
            <a:r>
              <a:rPr lang="ar-SA" sz="5400" dirty="0" smtClean="0"/>
              <a:t>(3) جمدت -------- النهر اليوم – ج: الماء / امواج / رمياً -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632997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2433" y="0"/>
            <a:ext cx="5351489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الواجب المنزلى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4126"/>
            <a:ext cx="12192000" cy="55238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dirty="0" smtClean="0"/>
              <a:t> (1) استخرج الافعال المضارعة من النص ثم حولها الى الماضى – </a:t>
            </a:r>
          </a:p>
          <a:p>
            <a:pPr marL="0" indent="0" algn="r">
              <a:buNone/>
            </a:pPr>
            <a:r>
              <a:rPr lang="ar-SA" sz="4000" dirty="0"/>
              <a:t> </a:t>
            </a:r>
            <a:r>
              <a:rPr lang="ar-SA" sz="4000" dirty="0" smtClean="0"/>
              <a:t>(2) اكتب خلاصة القصيدة باللغة العربية -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3259"/>
            <a:ext cx="5861154" cy="40660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150" y="2623279"/>
            <a:ext cx="6205928" cy="423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09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284" y="0"/>
            <a:ext cx="4287187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شكراً تفضلْ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116"/>
            <a:ext cx="12192000" cy="550888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000" dirty="0" smtClean="0"/>
              <a:t>شكرا اليوم من هذا الصف اختتمت هناك -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4" y="2383436"/>
            <a:ext cx="11437496" cy="4474563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19684666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353" y="0"/>
            <a:ext cx="4991725" cy="13255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التعريف المعلم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0"/>
            <a:ext cx="2209800" cy="2571750"/>
          </a:xfr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44994081"/>
              </p:ext>
            </p:extLst>
          </p:nvPr>
        </p:nvGraphicFramePr>
        <p:xfrm>
          <a:off x="-209862" y="1394086"/>
          <a:ext cx="9908498" cy="546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528" y="2863121"/>
            <a:ext cx="2328472" cy="39948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032354" cy="137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86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383" y="0"/>
            <a:ext cx="5231567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التعريف الدرس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303" y="0"/>
            <a:ext cx="1983698" cy="2609167"/>
          </a:xfr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5152748"/>
              </p:ext>
            </p:extLst>
          </p:nvPr>
        </p:nvGraphicFramePr>
        <p:xfrm>
          <a:off x="0" y="1439333"/>
          <a:ext cx="101749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551" y="2711032"/>
            <a:ext cx="3887449" cy="41469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81793"/>
            <a:ext cx="2878111" cy="22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090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540" y="0"/>
            <a:ext cx="5171607" cy="132556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/>
              <a:t>اختبار العلم قبله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928" y="1304144"/>
            <a:ext cx="5986072" cy="27581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34125"/>
            <a:ext cx="6130976" cy="26890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7324"/>
            <a:ext cx="6160957" cy="2780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898" y="4137284"/>
            <a:ext cx="5941102" cy="272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141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7422" y="0"/>
            <a:ext cx="4721901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فاتحة الدرس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4144"/>
            <a:ext cx="12192000" cy="555385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dirty="0" smtClean="0"/>
              <a:t>نهر ميت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2563318"/>
            <a:ext cx="11917181" cy="429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36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931" y="0"/>
            <a:ext cx="4362138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نتيجة الدرس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9096"/>
            <a:ext cx="12192000" cy="5478904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6000" dirty="0" smtClean="0">
                <a:solidFill>
                  <a:schemeClr val="bg1"/>
                </a:solidFill>
              </a:rPr>
              <a:t>   يقول الطلاب من هذا الدرس – </a:t>
            </a:r>
          </a:p>
          <a:p>
            <a:pPr marL="0" indent="0" algn="r">
              <a:buNone/>
            </a:pPr>
            <a:r>
              <a:rPr lang="ar-SA" sz="6000" dirty="0">
                <a:solidFill>
                  <a:schemeClr val="bg1"/>
                </a:solidFill>
              </a:rPr>
              <a:t> </a:t>
            </a:r>
            <a:r>
              <a:rPr lang="ar-SA" sz="6000" dirty="0" smtClean="0">
                <a:solidFill>
                  <a:schemeClr val="bg1"/>
                </a:solidFill>
              </a:rPr>
              <a:t>(1) كيف كان النهر بالامس – </a:t>
            </a:r>
          </a:p>
          <a:p>
            <a:pPr marL="0" indent="0" algn="r">
              <a:buNone/>
            </a:pPr>
            <a:r>
              <a:rPr lang="ar-SA" sz="6000" dirty="0">
                <a:solidFill>
                  <a:schemeClr val="bg1"/>
                </a:solidFill>
              </a:rPr>
              <a:t> </a:t>
            </a:r>
            <a:r>
              <a:rPr lang="ar-SA" sz="6000" dirty="0" smtClean="0">
                <a:solidFill>
                  <a:schemeClr val="bg1"/>
                </a:solidFill>
              </a:rPr>
              <a:t>(2) ماهبط على النهر اليوم – </a:t>
            </a:r>
          </a:p>
          <a:p>
            <a:pPr marL="0" indent="0" algn="r">
              <a:buNone/>
            </a:pPr>
            <a:r>
              <a:rPr lang="ar-SA" sz="6000" dirty="0">
                <a:solidFill>
                  <a:schemeClr val="bg1"/>
                </a:solidFill>
              </a:rPr>
              <a:t> </a:t>
            </a:r>
            <a:r>
              <a:rPr lang="ar-SA" sz="6000" dirty="0" smtClean="0">
                <a:solidFill>
                  <a:schemeClr val="bg1"/>
                </a:solidFill>
              </a:rPr>
              <a:t>(3) كيف صار النهر اليوم – </a:t>
            </a:r>
          </a:p>
          <a:p>
            <a:pPr marL="0" indent="0" algn="r">
              <a:buNone/>
            </a:pPr>
            <a:r>
              <a:rPr lang="ar-SA" sz="6000" dirty="0">
                <a:solidFill>
                  <a:schemeClr val="bg1"/>
                </a:solidFill>
              </a:rPr>
              <a:t> </a:t>
            </a:r>
            <a:r>
              <a:rPr lang="ar-SA" sz="6000" dirty="0" smtClean="0">
                <a:solidFill>
                  <a:schemeClr val="bg1"/>
                </a:solidFill>
              </a:rPr>
              <a:t>(4) ماكان النهريتلوعلى الدنيا وما فيها بالامس – </a:t>
            </a:r>
          </a:p>
        </p:txBody>
      </p:sp>
    </p:spTree>
    <p:extLst>
      <p:ext uri="{BB962C8B-B14F-4D97-AF65-F5344CB8AC3E}">
        <p14:creationId xmlns:p14="http://schemas.microsoft.com/office/powerpoint/2010/main" val="3532189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3" y="1244185"/>
            <a:ext cx="11737298" cy="5613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226" y="0"/>
            <a:ext cx="4437089" cy="13255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</a:rPr>
              <a:t>افتتاح القراءة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49116"/>
            <a:ext cx="12192001" cy="5508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000" dirty="0" smtClean="0">
                <a:solidFill>
                  <a:srgbClr val="FF0000"/>
                </a:solidFill>
              </a:rPr>
              <a:t>كان النهر بالامس مرنماً بين الحدائق و الزهور-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02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  <a:noFill/>
        </p:spPr>
        <p:txBody>
          <a:bodyPr>
            <a:noAutofit/>
          </a:bodyPr>
          <a:lstStyle/>
          <a:p>
            <a:pPr algn="ctr"/>
            <a:r>
              <a:rPr lang="ar-SA" sz="6000" dirty="0" smtClean="0"/>
              <a:t>قد ماتت اليوم انهار كثيرة فلا تجرى ميائها ولا تجرى السفن إلا موسم المطر-</a:t>
            </a:r>
            <a:endParaRPr lang="en-US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10" y="1"/>
            <a:ext cx="12211809" cy="6858000"/>
          </a:xfr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1325866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ar-SA" sz="7200" dirty="0" smtClean="0">
                <a:solidFill>
                  <a:srgbClr val="C00000"/>
                </a:solidFill>
              </a:rPr>
              <a:t>اليوم قد هبطت على النهر سكينة اللحد العميق - </a:t>
            </a:r>
            <a:endParaRPr lang="en-US" sz="72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27963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293</Words>
  <Application>Microsoft Office PowerPoint</Application>
  <PresentationFormat>Widescreen</PresentationFormat>
  <Paragraphs>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Wingdings 3</vt:lpstr>
      <vt:lpstr>Facet</vt:lpstr>
      <vt:lpstr>                اهلاًوسهلاً   لحضرتكم اليوم فى هذا الصف يا ايها الطلاب!</vt:lpstr>
      <vt:lpstr>التعريف المعلم</vt:lpstr>
      <vt:lpstr>التعريف الدرس</vt:lpstr>
      <vt:lpstr>اختبار العلم قبله</vt:lpstr>
      <vt:lpstr>فاتحة الدرس</vt:lpstr>
      <vt:lpstr>نتيجة الدرس</vt:lpstr>
      <vt:lpstr>افتتاح القراءة</vt:lpstr>
      <vt:lpstr>قد ماتت اليوم انهار كثيرة فلا تجرى ميائها ولا تجرى السفن إلا موسم المطر-</vt:lpstr>
      <vt:lpstr>اليوم قد هبطت على النهر سكينة اللحد العميق - </vt:lpstr>
      <vt:lpstr> تتلوا على الدنيا وما فيها احاديث الدهور ولا تخشى الموانع فى الطريق -</vt:lpstr>
      <vt:lpstr>العمل المفرد</vt:lpstr>
      <vt:lpstr>العمل المثنى</vt:lpstr>
      <vt:lpstr>العمل الاجتماع</vt:lpstr>
      <vt:lpstr>اصلية الدرس</vt:lpstr>
      <vt:lpstr>امتحان الدرس</vt:lpstr>
      <vt:lpstr>الواجب المنزلى</vt:lpstr>
      <vt:lpstr>شكراً تفضلْ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87</cp:revision>
  <dcterms:created xsi:type="dcterms:W3CDTF">2016-06-16T12:08:01Z</dcterms:created>
  <dcterms:modified xsi:type="dcterms:W3CDTF">2016-06-29T10:01:55Z</dcterms:modified>
</cp:coreProperties>
</file>