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6" autoAdjust="0"/>
  </p:normalViewPr>
  <p:slideViewPr>
    <p:cSldViewPr snapToGrid="0" showGuides="1">
      <p:cViewPr varScale="1">
        <p:scale>
          <a:sx n="51" d="100"/>
          <a:sy n="51" d="100"/>
        </p:scale>
        <p:origin x="1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8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3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966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6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65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40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4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4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1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3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5FC2-F885-4A8A-8B47-3FADEBBE1201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18CB5-B9C6-4181-B463-02B8D8FA5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39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3456" y="0"/>
            <a:ext cx="5826175" cy="2773180"/>
          </a:xfrm>
        </p:spPr>
        <p:txBody>
          <a:bodyPr>
            <a:noAutofit/>
          </a:bodyPr>
          <a:lstStyle/>
          <a:p>
            <a:r>
              <a:rPr lang="ar-SA" sz="11500" dirty="0" smtClean="0">
                <a:solidFill>
                  <a:srgbClr val="FF0000"/>
                </a:solidFill>
              </a:rPr>
              <a:t>اهلاًوسهلاً</a:t>
            </a:r>
          </a:p>
          <a:p>
            <a:r>
              <a:rPr lang="ar-SA" sz="5400" dirty="0" smtClean="0">
                <a:solidFill>
                  <a:srgbClr val="FF0000"/>
                </a:solidFill>
              </a:rPr>
              <a:t>لحضوركم ياايها الطلاب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33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993691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6600" dirty="0" smtClean="0">
                <a:solidFill>
                  <a:schemeClr val="bg1"/>
                </a:solidFill>
              </a:rPr>
              <a:t>لايمكن القول بأن الحاسوب هو اختراع بحد ذاته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90" y="2023137"/>
            <a:ext cx="3843141" cy="46175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7371"/>
            <a:ext cx="6445771" cy="448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1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902"/>
            <a:ext cx="8596668" cy="178049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يمكن التحكم فى المركبات الفضائية بدون طيار-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15" y="2128603"/>
            <a:ext cx="6774851" cy="46124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917" y="2106352"/>
            <a:ext cx="4437220" cy="4504309"/>
          </a:xfrm>
          <a:prstGeom prst="rect">
            <a:avLst/>
          </a:prstGeom>
          <a:solidFill>
            <a:srgbClr val="7030A0"/>
          </a:solidFill>
        </p:spPr>
      </p:pic>
    </p:spTree>
    <p:extLst>
      <p:ext uri="{BB962C8B-B14F-4D97-AF65-F5344CB8AC3E}">
        <p14:creationId xmlns:p14="http://schemas.microsoft.com/office/powerpoint/2010/main" val="3004232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34125"/>
            <a:ext cx="11812248" cy="5685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98" y="0"/>
            <a:ext cx="4287187" cy="1325563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العمل المفرد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4046"/>
            <a:ext cx="12192000" cy="5403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dirty="0" smtClean="0">
                <a:solidFill>
                  <a:srgbClr val="002060"/>
                </a:solidFill>
              </a:rPr>
              <a:t>احفظوا مفرداً ما هو الحاسوب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374" y="0"/>
            <a:ext cx="4197246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/>
              <a:t>العمل المثنى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5"/>
            <a:ext cx="12192000" cy="5508884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 smtClean="0">
                <a:solidFill>
                  <a:schemeClr val="bg1"/>
                </a:solidFill>
              </a:rPr>
              <a:t>استخرجوا كم قسماً للبرمجيات الحاسوب </a:t>
            </a:r>
            <a:endParaRPr lang="en-US" sz="7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3" y="2505074"/>
            <a:ext cx="11617377" cy="394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4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9134"/>
            <a:ext cx="12191999" cy="5115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571" y="0"/>
            <a:ext cx="4931764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/>
              <a:t>العمل الاجتماع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5"/>
            <a:ext cx="12192000" cy="5508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600" dirty="0" smtClean="0"/>
              <a:t>استخرجوا جمعاً كم قسماً لمكونات الحاسوب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2553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265" y="1"/>
            <a:ext cx="4077324" cy="109428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ثمرة الدرس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4244"/>
            <a:ext cx="12192000" cy="5703756"/>
          </a:xfrm>
          <a:solidFill>
            <a:srgbClr val="C00000"/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 (1) فوائد الحاسوب فائدة كثيرة –</a:t>
            </a:r>
          </a:p>
          <a:p>
            <a:pPr marL="0" indent="0" algn="r">
              <a:buNone/>
            </a:pPr>
            <a:r>
              <a:rPr lang="ar-SA" sz="4800" dirty="0">
                <a:solidFill>
                  <a:schemeClr val="bg1"/>
                </a:solidFill>
              </a:rPr>
              <a:t> </a:t>
            </a:r>
            <a:r>
              <a:rPr lang="ar-SA" sz="4800" dirty="0" smtClean="0">
                <a:solidFill>
                  <a:schemeClr val="bg1"/>
                </a:solidFill>
              </a:rPr>
              <a:t>(2) اشكال الحاسوب اكثر استخدماً فى هذه الايام –</a:t>
            </a:r>
          </a:p>
          <a:p>
            <a:pPr marL="0" indent="0" algn="r">
              <a:buNone/>
            </a:pPr>
            <a:r>
              <a:rPr lang="ar-SA" sz="4800" dirty="0">
                <a:solidFill>
                  <a:schemeClr val="bg1"/>
                </a:solidFill>
              </a:rPr>
              <a:t> </a:t>
            </a:r>
            <a:r>
              <a:rPr lang="ar-SA" sz="4800" dirty="0" smtClean="0">
                <a:solidFill>
                  <a:schemeClr val="bg1"/>
                </a:solidFill>
              </a:rPr>
              <a:t>(3) قسمين رئسين :العتاد الصلب والبرمجيات – </a:t>
            </a:r>
            <a:endParaRPr lang="ar-SA" sz="48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 (4) اقسام العتاد الصلب : اجهزة الادخال – والمعالجة – واجهزة الاخراج – ووسائط التخزين – واجهزة الاتصال –</a:t>
            </a:r>
          </a:p>
          <a:p>
            <a:pPr marL="0" indent="0" algn="r">
              <a:buNone/>
            </a:pPr>
            <a:r>
              <a:rPr lang="ar-SA" sz="4800" dirty="0">
                <a:solidFill>
                  <a:schemeClr val="bg1"/>
                </a:solidFill>
              </a:rPr>
              <a:t> </a:t>
            </a:r>
            <a:r>
              <a:rPr lang="ar-SA" sz="4800" dirty="0" smtClean="0">
                <a:solidFill>
                  <a:schemeClr val="bg1"/>
                </a:solidFill>
              </a:rPr>
              <a:t>(5) اقسام البرمجيات : انظمة التشغيل – والتطبيقات -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4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541" y="0"/>
            <a:ext cx="5291527" cy="13255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الامتحان الدرس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4"/>
            <a:ext cx="12192000" cy="5508885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4800" dirty="0" smtClean="0"/>
              <a:t> (1) تنقسم مكونات الحاسوب إلى ----------- 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ج: قسمين / ثلاثة اقسام 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(2) ينقسم العتاد الصلب و هى ----- 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ج: اربعة / خمسة / ستة اقسام 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(3) فوائد الحاسوب فى الايام الحاضرة -------- </a:t>
            </a:r>
          </a:p>
          <a:p>
            <a:pPr marL="0" indent="0" algn="r">
              <a:buNone/>
            </a:pPr>
            <a:r>
              <a:rPr lang="ar-SA" sz="4800" dirty="0" smtClean="0"/>
              <a:t> ج: فائدة قليلة / كثيرة -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911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856" y="0"/>
            <a:ext cx="5171607" cy="13255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الواجب المنزلى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5"/>
            <a:ext cx="12052092" cy="5508884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sz="6600" dirty="0" smtClean="0">
                <a:solidFill>
                  <a:schemeClr val="bg1"/>
                </a:solidFill>
              </a:rPr>
              <a:t>كون جملة مفيدة من كل كلمتين فى التالية –</a:t>
            </a:r>
          </a:p>
          <a:p>
            <a:pPr marL="0" indent="0" algn="r">
              <a:buNone/>
            </a:pPr>
            <a:r>
              <a:rPr lang="ar-SA" sz="6600" dirty="0">
                <a:solidFill>
                  <a:schemeClr val="bg1"/>
                </a:solidFill>
              </a:rPr>
              <a:t> </a:t>
            </a:r>
            <a:r>
              <a:rPr lang="ar-SA" sz="6600" dirty="0" smtClean="0">
                <a:solidFill>
                  <a:schemeClr val="bg1"/>
                </a:solidFill>
              </a:rPr>
              <a:t>(1) الحاسوب / جهاز -------</a:t>
            </a:r>
          </a:p>
          <a:p>
            <a:pPr marL="0" indent="0" algn="r">
              <a:buNone/>
            </a:pPr>
            <a:r>
              <a:rPr lang="ar-SA" sz="6600" dirty="0">
                <a:solidFill>
                  <a:schemeClr val="bg1"/>
                </a:solidFill>
              </a:rPr>
              <a:t> </a:t>
            </a:r>
            <a:r>
              <a:rPr lang="ar-SA" sz="6600" dirty="0" smtClean="0">
                <a:solidFill>
                  <a:schemeClr val="bg1"/>
                </a:solidFill>
              </a:rPr>
              <a:t>(2) مكونات / قسمين --------</a:t>
            </a:r>
          </a:p>
          <a:p>
            <a:pPr marL="0" indent="0" algn="r">
              <a:buNone/>
            </a:pPr>
            <a:r>
              <a:rPr lang="ar-SA" sz="6600" dirty="0">
                <a:solidFill>
                  <a:schemeClr val="bg1"/>
                </a:solidFill>
              </a:rPr>
              <a:t> </a:t>
            </a:r>
            <a:r>
              <a:rPr lang="ar-SA" sz="6600" dirty="0" smtClean="0">
                <a:solidFill>
                  <a:schemeClr val="bg1"/>
                </a:solidFill>
              </a:rPr>
              <a:t>(3) الحاسوب / اختراع ------- </a:t>
            </a:r>
          </a:p>
          <a:p>
            <a:pPr marL="0" indent="0" algn="r">
              <a:buNone/>
            </a:pPr>
            <a:r>
              <a:rPr lang="ar-SA" sz="6600" dirty="0">
                <a:solidFill>
                  <a:schemeClr val="bg1"/>
                </a:solidFill>
              </a:rPr>
              <a:t> </a:t>
            </a:r>
            <a:r>
              <a:rPr lang="ar-SA" sz="6600" dirty="0" smtClean="0">
                <a:solidFill>
                  <a:schemeClr val="bg1"/>
                </a:solidFill>
              </a:rPr>
              <a:t>(4) التحكم / طيار --------- 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6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4185"/>
            <a:ext cx="12191999" cy="55169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224" y="0"/>
            <a:ext cx="4422101" cy="132556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شكراًتفضلْ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5"/>
            <a:ext cx="12192000" cy="5508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600" dirty="0" smtClean="0">
                <a:solidFill>
                  <a:srgbClr val="FF0000"/>
                </a:solidFill>
              </a:rPr>
              <a:t>فرغت هناك لليوم – جزأكم الله من الدارين -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2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895" y="0"/>
            <a:ext cx="5681272" cy="132556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التعريف المدرس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854" y="509145"/>
            <a:ext cx="2038350" cy="2466975"/>
          </a:xfrm>
        </p:spPr>
      </p:pic>
      <p:sp>
        <p:nvSpPr>
          <p:cNvPr id="5" name="Rounded Rectangle 4"/>
          <p:cNvSpPr/>
          <p:nvPr/>
        </p:nvSpPr>
        <p:spPr>
          <a:xfrm>
            <a:off x="3987382" y="2068643"/>
            <a:ext cx="5306519" cy="9144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محمد توحيد الرحمان</a:t>
            </a:r>
            <a:endParaRPr lang="en-US" sz="5400" dirty="0"/>
          </a:p>
        </p:txBody>
      </p:sp>
      <p:sp>
        <p:nvSpPr>
          <p:cNvPr id="6" name="Rounded Rectangle 5"/>
          <p:cNvSpPr/>
          <p:nvPr/>
        </p:nvSpPr>
        <p:spPr>
          <a:xfrm>
            <a:off x="1124261" y="4227226"/>
            <a:ext cx="8799228" cy="9144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نوغاون راشدية فاضل مدرسة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25257" y="5583836"/>
            <a:ext cx="4362140" cy="9144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rgbClr val="FF0000"/>
                </a:solidFill>
              </a:rPr>
              <a:t>مطلب دكهين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88957" y="3132944"/>
            <a:ext cx="4422099" cy="9144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/>
              <a:t>نائب مولووى</a:t>
            </a:r>
            <a:endParaRPr lang="en-US" sz="5400" dirty="0"/>
          </a:p>
        </p:txBody>
      </p:sp>
      <p:sp>
        <p:nvSpPr>
          <p:cNvPr id="9" name="Rounded Rectangle 8"/>
          <p:cNvSpPr/>
          <p:nvPr/>
        </p:nvSpPr>
        <p:spPr>
          <a:xfrm>
            <a:off x="3282846" y="5516382"/>
            <a:ext cx="3057994" cy="9144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rgbClr val="FF0000"/>
                </a:solidFill>
              </a:rPr>
              <a:t>ساندفور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0" y="168339"/>
            <a:ext cx="2652124" cy="175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0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353" y="0"/>
            <a:ext cx="4646951" cy="1169233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معرفة الكتاب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341" y="150293"/>
            <a:ext cx="1692248" cy="2258677"/>
          </a:xfrm>
        </p:spPr>
      </p:pic>
      <p:sp>
        <p:nvSpPr>
          <p:cNvPr id="5" name="Rounded Rectangle 4"/>
          <p:cNvSpPr/>
          <p:nvPr/>
        </p:nvSpPr>
        <p:spPr>
          <a:xfrm>
            <a:off x="1918741" y="1648918"/>
            <a:ext cx="7510071" cy="914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chemeClr val="tx1"/>
                </a:solidFill>
              </a:rPr>
              <a:t>قرأة اليوم / الدرس الثانى عشر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87580" y="2938072"/>
            <a:ext cx="4542020" cy="9144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dirty="0" smtClean="0"/>
              <a:t>الحاسوب</a:t>
            </a:r>
            <a:endParaRPr lang="en-US" sz="6600" dirty="0"/>
          </a:p>
        </p:txBody>
      </p:sp>
      <p:sp>
        <p:nvSpPr>
          <p:cNvPr id="7" name="Rounded Rectangle 6"/>
          <p:cNvSpPr/>
          <p:nvPr/>
        </p:nvSpPr>
        <p:spPr>
          <a:xfrm>
            <a:off x="4766871" y="4212237"/>
            <a:ext cx="5066675" cy="914400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/>
              <a:t>للصف السابع</a:t>
            </a:r>
            <a:endParaRPr lang="en-US" sz="6000" dirty="0"/>
          </a:p>
        </p:txBody>
      </p:sp>
      <p:sp>
        <p:nvSpPr>
          <p:cNvPr id="8" name="Rounded Rectangle 7"/>
          <p:cNvSpPr/>
          <p:nvPr/>
        </p:nvSpPr>
        <p:spPr>
          <a:xfrm>
            <a:off x="1918741" y="5486400"/>
            <a:ext cx="4137285" cy="9144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/>
              <a:t>من الداخل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1200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365" y="0"/>
            <a:ext cx="4796852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/>
              <a:t>طلبة العلم قبله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99" y="1734968"/>
            <a:ext cx="2850156" cy="22823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183" y="3257488"/>
            <a:ext cx="3547164" cy="36005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33" y="2834858"/>
            <a:ext cx="4500017" cy="382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9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4" y="1319134"/>
            <a:ext cx="11707318" cy="55388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137" y="0"/>
            <a:ext cx="4167266" cy="1325563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فاتحة القرأة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9074"/>
            <a:ext cx="12192000" cy="5448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800" dirty="0" smtClean="0">
                <a:solidFill>
                  <a:srgbClr val="FFFF00"/>
                </a:solidFill>
              </a:rPr>
              <a:t>الحاسوب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7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236" y="-104931"/>
            <a:ext cx="3777521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نتيجة العلم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5"/>
            <a:ext cx="12192000" cy="55088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800" dirty="0" smtClean="0"/>
              <a:t> </a:t>
            </a:r>
            <a:r>
              <a:rPr lang="ar-SA" sz="4800" u="sng" dirty="0" smtClean="0"/>
              <a:t>ان يتعلم الطلاب من هذا الدرس </a:t>
            </a:r>
            <a:r>
              <a:rPr lang="ar-SA" sz="4800" dirty="0" smtClean="0"/>
              <a:t>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(1) الحاسوب هو عبارة عن جهازالكترونى 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(2) تشغل الحواسيب برمجيات عامة تسمى انظمة التشغيل 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(3) تنقسم مكونات الحاسوب إلى قسمين 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(4) الحاسوب هوما اختراع بحد ذاته –</a:t>
            </a:r>
          </a:p>
          <a:p>
            <a:pPr marL="0" indent="0" algn="r">
              <a:buNone/>
            </a:pPr>
            <a:r>
              <a:rPr lang="ar-SA" sz="4800" dirty="0"/>
              <a:t> </a:t>
            </a:r>
            <a:r>
              <a:rPr lang="ar-SA" sz="4800" dirty="0" smtClean="0"/>
              <a:t>(5) يمكن بالحاسوب التحكم فى المركبات الفضائية بدون طيار-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252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7992" y="0"/>
            <a:ext cx="5501391" cy="1325563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</a:rPr>
              <a:t>استحضار القرأة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4"/>
            <a:ext cx="12192000" cy="5508885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dirty="0" smtClean="0">
                <a:solidFill>
                  <a:schemeClr val="bg1"/>
                </a:solidFill>
              </a:rPr>
              <a:t>الحاسوب هو عبارة عن جهاز الكترونى قادر على استقبال البيانات-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038" y="2804175"/>
            <a:ext cx="4432548" cy="3206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8" y="2760440"/>
            <a:ext cx="5867399" cy="352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9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161" y="0"/>
            <a:ext cx="10515600" cy="2068643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</a:rPr>
              <a:t>تشغل الحواسيب برمجيات خاصة تسمى انظمة التشغيل</a:t>
            </a:r>
            <a:endParaRPr lang="en-US" sz="72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1" y="2113613"/>
            <a:ext cx="10148342" cy="4553819"/>
          </a:xfrm>
        </p:spPr>
      </p:pic>
    </p:spTree>
    <p:extLst>
      <p:ext uri="{BB962C8B-B14F-4D97-AF65-F5344CB8AC3E}">
        <p14:creationId xmlns:p14="http://schemas.microsoft.com/office/powerpoint/2010/main" val="106306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96371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ar-SA" sz="6000" dirty="0" smtClean="0">
                <a:solidFill>
                  <a:schemeClr val="bg1"/>
                </a:solidFill>
              </a:rPr>
              <a:t>تنقسم مكونات الحاسوب إلى قسمين رئيسين:العتاد الصلب و البرمجيات-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64" y="2008682"/>
            <a:ext cx="4927754" cy="47901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7681"/>
            <a:ext cx="6580682" cy="48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warp dir="i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344</Words>
  <Application>Microsoft Office PowerPoint</Application>
  <PresentationFormat>Widescreen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Wingdings 3</vt:lpstr>
      <vt:lpstr>Facet</vt:lpstr>
      <vt:lpstr> </vt:lpstr>
      <vt:lpstr>التعريف المدرس</vt:lpstr>
      <vt:lpstr>معرفة الكتاب</vt:lpstr>
      <vt:lpstr>طلبة العلم قبله</vt:lpstr>
      <vt:lpstr>فاتحة القرأة</vt:lpstr>
      <vt:lpstr>نتيجة العلم</vt:lpstr>
      <vt:lpstr>استحضار القرأة</vt:lpstr>
      <vt:lpstr>تشغل الحواسيب برمجيات خاصة تسمى انظمة التشغيل</vt:lpstr>
      <vt:lpstr>تنقسم مكونات الحاسوب إلى قسمين رئيسين:العتاد الصلب و البرمجيات-</vt:lpstr>
      <vt:lpstr>لايمكن القول بأن الحاسوب هو اختراع بحد ذاته</vt:lpstr>
      <vt:lpstr>يمكن التحكم فى المركبات الفضائية بدون طيار-</vt:lpstr>
      <vt:lpstr>العمل المفرد</vt:lpstr>
      <vt:lpstr>العمل المثنى</vt:lpstr>
      <vt:lpstr>العمل الاجتماع</vt:lpstr>
      <vt:lpstr>ثمرة الدرس</vt:lpstr>
      <vt:lpstr>الامتحان الدرس</vt:lpstr>
      <vt:lpstr>الواجب المنزلى</vt:lpstr>
      <vt:lpstr>شكراًتفضلْ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hp</cp:lastModifiedBy>
  <cp:revision>82</cp:revision>
  <dcterms:created xsi:type="dcterms:W3CDTF">2016-06-19T06:36:41Z</dcterms:created>
  <dcterms:modified xsi:type="dcterms:W3CDTF">2016-06-29T17:02:16Z</dcterms:modified>
</cp:coreProperties>
</file>