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0B279-B2BC-406F-8322-4D786E4AB64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B07AB-1704-4B50-9072-631F59B3B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0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B07AB-1704-4B50-9072-631F59B3B2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5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B07AB-1704-4B50-9072-631F59B3B2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6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88315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92244"/>
      </p:ext>
    </p:extLst>
  </p:cSld>
  <p:clrMapOvr>
    <a:masterClrMapping/>
  </p:clrMapOvr>
  <p:transition spd="slow" advClick="0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0663641"/>
      </p:ext>
    </p:extLst>
  </p:cSld>
  <p:clrMapOvr>
    <a:masterClrMapping/>
  </p:clrMapOvr>
  <p:transition spd="slow" advClick="0" advTm="2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64774"/>
      </p:ext>
    </p:extLst>
  </p:cSld>
  <p:clrMapOvr>
    <a:masterClrMapping/>
  </p:clrMapOvr>
  <p:transition spd="slow" advClick="0" advTm="2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3581451"/>
      </p:ext>
    </p:extLst>
  </p:cSld>
  <p:clrMapOvr>
    <a:masterClrMapping/>
  </p:clrMapOvr>
  <p:transition spd="slow" advClick="0" advTm="2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93539"/>
      </p:ext>
    </p:extLst>
  </p:cSld>
  <p:clrMapOvr>
    <a:masterClrMapping/>
  </p:clrMapOvr>
  <p:transition spd="slow" advClick="0" advTm="2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64408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9328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5985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6035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5857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12696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3663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7107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8451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282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1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 advClick="0" advTm="2000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96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128" y="0"/>
            <a:ext cx="9139003" cy="3552669"/>
          </a:xfrm>
        </p:spPr>
        <p:txBody>
          <a:bodyPr>
            <a:normAutofit/>
          </a:bodyPr>
          <a:lstStyle/>
          <a:p>
            <a:r>
              <a:rPr lang="ar-SA" sz="16700" dirty="0" smtClean="0">
                <a:solidFill>
                  <a:srgbClr val="FF0000"/>
                </a:solidFill>
              </a:rPr>
              <a:t>اَهْلاًوَسَهْلاً</a:t>
            </a:r>
            <a:r>
              <a:rPr lang="ar-SA" sz="16700" dirty="0" smtClean="0"/>
              <a:t> 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>
                <a:solidFill>
                  <a:srgbClr val="FF0000"/>
                </a:solidFill>
              </a:rPr>
              <a:t>مَرْحَباً لَّكُمْ يَااَيُّهَا الطُّلاَبُ 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9626" y="3492895"/>
            <a:ext cx="5709393" cy="784638"/>
          </a:xfrm>
        </p:spPr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لِحُضُوْرِكُمُ الْيَوْمَ فِىْ هذَا الصَّفِّ -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134912"/>
            <a:ext cx="230848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10" y="5606322"/>
            <a:ext cx="5201587" cy="151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6048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4" y="1304144"/>
            <a:ext cx="11802256" cy="5273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432" y="0"/>
            <a:ext cx="4661941" cy="132556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اَلْعَمَلُ الْمُفْرَدُ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6"/>
            <a:ext cx="12192000" cy="55088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9600" dirty="0" smtClean="0">
                <a:solidFill>
                  <a:schemeClr val="bg1"/>
                </a:solidFill>
              </a:rPr>
              <a:t>كيف يعرف الله عز وجل</a:t>
            </a:r>
            <a:r>
              <a:rPr lang="ar-SA" sz="9600" dirty="0" smtClean="0">
                <a:solidFill>
                  <a:schemeClr val="bg1"/>
                </a:solidFill>
              </a:rPr>
              <a:t> </a:t>
            </a:r>
            <a:r>
              <a:rPr lang="ar-SA" sz="9600" dirty="0" smtClean="0">
                <a:solidFill>
                  <a:schemeClr val="bg1"/>
                </a:solidFill>
              </a:rPr>
              <a:t>؟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7465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47" y="0"/>
            <a:ext cx="4542020" cy="132556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اَلْعَمَلُ الْمُثَنَّى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6"/>
            <a:ext cx="12192000" cy="5508884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 smtClean="0">
                <a:solidFill>
                  <a:schemeClr val="bg1"/>
                </a:solidFill>
              </a:rPr>
              <a:t>ماذا يجب علينا نحو نعم الله عز وجل ؟ 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016" y="2381249"/>
            <a:ext cx="6120984" cy="4350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" y="2406521"/>
            <a:ext cx="5756223" cy="445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3783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856" y="0"/>
            <a:ext cx="5471410" cy="1325563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اَلْعَمَلُ الْاِجْتِمَاعِ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126"/>
            <a:ext cx="12192000" cy="5523874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000" dirty="0" smtClean="0">
                <a:solidFill>
                  <a:schemeClr val="bg1"/>
                </a:solidFill>
              </a:rPr>
              <a:t>ما فائدة ضوء الشمس ؟ 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58" y="2265232"/>
            <a:ext cx="5261032" cy="4480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8525"/>
            <a:ext cx="6714891" cy="460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763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728" y="0"/>
            <a:ext cx="4871804" cy="132556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اَخِيْرُ الدَّرْسِ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126"/>
            <a:ext cx="12192000" cy="5523874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8000" dirty="0" smtClean="0">
                <a:solidFill>
                  <a:schemeClr val="bg1"/>
                </a:solidFill>
              </a:rPr>
              <a:t> ربى ! ان فضلك عظيم , وان كرمك شامل , وانت يا ربى احق بان يعش الناس جميعا فى رحاب فضلك و كرمك لانك خالق كل شى قدير -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5598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320" y="0"/>
            <a:ext cx="5696263" cy="1325563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اَلْاِمْتِحَانُ الدَّرْسِ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1626" y="1364106"/>
            <a:ext cx="7050373" cy="5493894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5400" dirty="0" smtClean="0">
                <a:solidFill>
                  <a:schemeClr val="bg1"/>
                </a:solidFill>
              </a:rPr>
              <a:t>رتب الكلمات التالية : </a:t>
            </a:r>
          </a:p>
          <a:p>
            <a:pPr marL="0" indent="0" algn="r">
              <a:buNone/>
            </a:pPr>
            <a:r>
              <a:rPr lang="ar-SA" sz="5400" dirty="0" smtClean="0">
                <a:solidFill>
                  <a:schemeClr val="bg1"/>
                </a:solidFill>
              </a:rPr>
              <a:t>1- انظر, الشجرة , لتلك – </a:t>
            </a:r>
          </a:p>
          <a:p>
            <a:pPr marL="0" indent="0" algn="r">
              <a:buNone/>
            </a:pPr>
            <a:r>
              <a:rPr lang="ar-SA" sz="5400" dirty="0" smtClean="0">
                <a:solidFill>
                  <a:schemeClr val="bg1"/>
                </a:solidFill>
              </a:rPr>
              <a:t>2- صارت , وكيف , شجرة – </a:t>
            </a:r>
          </a:p>
          <a:p>
            <a:pPr marL="0" indent="0" algn="r">
              <a:buNone/>
            </a:pPr>
            <a:r>
              <a:rPr lang="ar-SA" sz="5400" dirty="0" smtClean="0">
                <a:solidFill>
                  <a:schemeClr val="bg1"/>
                </a:solidFill>
              </a:rPr>
              <a:t>3- حكمة , ذو , وقدرة , بالغة , مقتدرة - </a:t>
            </a:r>
            <a:endParaRPr lang="ar-SA" sz="5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5378" y="1523999"/>
            <a:ext cx="4815349" cy="51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7077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1379096"/>
            <a:ext cx="11797259" cy="5478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141" y="0"/>
            <a:ext cx="5786203" cy="1325563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اَلْوَاجِبُ الْمَنْزِلِىْ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9076"/>
            <a:ext cx="12192000" cy="54489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000" dirty="0" smtClean="0">
                <a:solidFill>
                  <a:srgbClr val="FFC000"/>
                </a:solidFill>
              </a:rPr>
              <a:t>احفظوا من هذا الشعر اربعة اسطر من الاولى -</a:t>
            </a:r>
            <a:endParaRPr lang="en-US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1227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88" y="-57150"/>
            <a:ext cx="7190360" cy="227569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ar-SA" sz="9800" dirty="0" smtClean="0">
                <a:solidFill>
                  <a:srgbClr val="002060"/>
                </a:solidFill>
              </a:rPr>
              <a:t>شُكْراً وِدَاعاً</a:t>
            </a:r>
            <a:r>
              <a:rPr lang="ar-SA" dirty="0" smtClean="0">
                <a:solidFill>
                  <a:srgbClr val="002060"/>
                </a:solidFill>
              </a:rPr>
              <a:t/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FF0000"/>
                </a:solidFill>
              </a:rPr>
              <a:t>فَرَغْتُ الدَّرْسَ لَلْيَوْمِ الْاَنِ مِنْ صَفِّكُمْ خَيْراً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638" y="134910"/>
            <a:ext cx="2101709" cy="204615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0" y="119922"/>
            <a:ext cx="2391110" cy="2068642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48526"/>
            <a:ext cx="12192000" cy="46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1907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58" y="1"/>
            <a:ext cx="6160957" cy="1289154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اَلتَّعْرِيْفُ الْمُدَرِّسُ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153" y="179635"/>
            <a:ext cx="1564599" cy="1820870"/>
          </a:xfrm>
        </p:spPr>
      </p:pic>
      <p:sp>
        <p:nvSpPr>
          <p:cNvPr id="6" name="32-Point Star 5"/>
          <p:cNvSpPr/>
          <p:nvPr/>
        </p:nvSpPr>
        <p:spPr>
          <a:xfrm>
            <a:off x="3972393" y="1484026"/>
            <a:ext cx="6595672" cy="1528997"/>
          </a:xfrm>
          <a:prstGeom prst="star32">
            <a:avLst>
              <a:gd name="adj" fmla="val 427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مُحَمَّدْ تَوْحِيْدُ الرَّحْمَانِ</a:t>
            </a:r>
            <a:endParaRPr lang="en-US" sz="4400" dirty="0"/>
          </a:p>
        </p:txBody>
      </p:sp>
      <p:sp>
        <p:nvSpPr>
          <p:cNvPr id="8" name="32-Point Star 7"/>
          <p:cNvSpPr/>
          <p:nvPr/>
        </p:nvSpPr>
        <p:spPr>
          <a:xfrm>
            <a:off x="134912" y="2713219"/>
            <a:ext cx="4951438" cy="914400"/>
          </a:xfrm>
          <a:prstGeom prst="star32">
            <a:avLst>
              <a:gd name="adj" fmla="val 440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نائب </a:t>
            </a:r>
            <a:r>
              <a:rPr lang="ar-SA" sz="4800" dirty="0" smtClean="0">
                <a:solidFill>
                  <a:schemeClr val="tx1"/>
                </a:solidFill>
              </a:rPr>
              <a:t>مولووى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1379095" y="3762531"/>
            <a:ext cx="10658006" cy="1334124"/>
          </a:xfrm>
          <a:prstGeom prst="star32">
            <a:avLst>
              <a:gd name="adj" fmla="val 4438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002060"/>
                </a:solidFill>
              </a:rPr>
              <a:t>نوغاون راشدية فاضل مدرسة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5741233" y="5576340"/>
            <a:ext cx="6280878" cy="1281659"/>
          </a:xfrm>
          <a:prstGeom prst="star32">
            <a:avLst>
              <a:gd name="adj" fmla="val 3282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مطلب دكّهين</a:t>
            </a:r>
            <a:endParaRPr lang="en-US" sz="4800" dirty="0"/>
          </a:p>
        </p:txBody>
      </p:sp>
      <p:sp>
        <p:nvSpPr>
          <p:cNvPr id="11" name="12-Point Star 10"/>
          <p:cNvSpPr/>
          <p:nvPr/>
        </p:nvSpPr>
        <p:spPr>
          <a:xfrm>
            <a:off x="884418" y="5546360"/>
            <a:ext cx="4467069" cy="1311639"/>
          </a:xfrm>
          <a:prstGeom prst="star12">
            <a:avLst>
              <a:gd name="adj" fmla="val 3064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FFFF00"/>
                </a:solidFill>
              </a:rPr>
              <a:t>ساندفور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64381" y="3028013"/>
            <a:ext cx="3477718" cy="6295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01735113047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3" y="157395"/>
            <a:ext cx="2248524" cy="20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64755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511" y="0"/>
            <a:ext cx="4916774" cy="132556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مَعْرِفَةُ الدَّرْسِ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1" y="224852"/>
            <a:ext cx="2416227" cy="2008682"/>
          </a:xfrm>
          <a:prstGeom prst="rect">
            <a:avLst/>
          </a:prstGeom>
        </p:spPr>
      </p:pic>
      <p:sp>
        <p:nvSpPr>
          <p:cNvPr id="6" name="24-Point Star 5"/>
          <p:cNvSpPr/>
          <p:nvPr/>
        </p:nvSpPr>
        <p:spPr>
          <a:xfrm>
            <a:off x="3087974" y="1484025"/>
            <a:ext cx="6970425" cy="1139253"/>
          </a:xfrm>
          <a:prstGeom prst="star24">
            <a:avLst>
              <a:gd name="adj" fmla="val 3355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قِرَأةُ الْيَوْمِ</a:t>
            </a:r>
            <a:endParaRPr lang="en-US" sz="4800" dirty="0"/>
          </a:p>
        </p:txBody>
      </p:sp>
      <p:sp>
        <p:nvSpPr>
          <p:cNvPr id="7" name="24-Point Star 6"/>
          <p:cNvSpPr/>
          <p:nvPr/>
        </p:nvSpPr>
        <p:spPr>
          <a:xfrm>
            <a:off x="6100998" y="2938072"/>
            <a:ext cx="6091002" cy="1154243"/>
          </a:xfrm>
          <a:prstGeom prst="star24">
            <a:avLst>
              <a:gd name="adj" fmla="val 387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الدَّرْسُ الثَّالِثُ</a:t>
            </a:r>
            <a:endParaRPr lang="en-US" sz="4000" dirty="0"/>
          </a:p>
        </p:txBody>
      </p:sp>
      <p:sp>
        <p:nvSpPr>
          <p:cNvPr id="8" name="24-Point Star 7"/>
          <p:cNvSpPr/>
          <p:nvPr/>
        </p:nvSpPr>
        <p:spPr>
          <a:xfrm>
            <a:off x="0" y="3657601"/>
            <a:ext cx="7120327" cy="1304144"/>
          </a:xfrm>
          <a:prstGeom prst="star24">
            <a:avLst>
              <a:gd name="adj" fmla="val 3635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002060"/>
                </a:solidFill>
              </a:rPr>
              <a:t>اَللهُ 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9" name="24-Point Star 8"/>
          <p:cNvSpPr/>
          <p:nvPr/>
        </p:nvSpPr>
        <p:spPr>
          <a:xfrm>
            <a:off x="3962401" y="5186596"/>
            <a:ext cx="8229599" cy="1379095"/>
          </a:xfrm>
          <a:prstGeom prst="star24">
            <a:avLst>
              <a:gd name="adj" fmla="val 42935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لِلصَّفِ </a:t>
            </a:r>
            <a:r>
              <a:rPr lang="ar-SA" sz="4400" dirty="0" smtClean="0"/>
              <a:t>الثامن </a:t>
            </a:r>
            <a:r>
              <a:rPr lang="ar-SA" sz="4400" dirty="0" smtClean="0"/>
              <a:t>مِنَ الدَّاخِلِ</a:t>
            </a:r>
            <a:endParaRPr lang="en-US" sz="4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69308" y="556852"/>
            <a:ext cx="2595726" cy="1931727"/>
          </a:xfrm>
        </p:spPr>
      </p:pic>
    </p:spTree>
    <p:extLst>
      <p:ext uri="{BB962C8B-B14F-4D97-AF65-F5344CB8AC3E}">
        <p14:creationId xmlns:p14="http://schemas.microsoft.com/office/powerpoint/2010/main" val="140811842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973" y="0"/>
            <a:ext cx="5306519" cy="1325563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طَلَبَةُ الْعِلْمِ قَبْلَهُ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92" y="1413681"/>
            <a:ext cx="3647607" cy="27357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38" y="1432263"/>
            <a:ext cx="4893273" cy="2682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1" y="1478170"/>
            <a:ext cx="3207522" cy="2584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932" y="4404063"/>
            <a:ext cx="6335140" cy="2501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4475025"/>
            <a:ext cx="5550420" cy="23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0324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708" y="0"/>
            <a:ext cx="5081666" cy="1325563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اَلْمُقَدَّمَةُ الْقِرَأةُ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4164"/>
            <a:ext cx="12192000" cy="5583835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7200" dirty="0" smtClean="0">
                <a:solidFill>
                  <a:schemeClr val="bg1"/>
                </a:solidFill>
              </a:rPr>
              <a:t>الله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54" y="2552700"/>
            <a:ext cx="5306518" cy="4099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7" y="2602433"/>
            <a:ext cx="6056572" cy="403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0417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4764" y="14288"/>
            <a:ext cx="4774600" cy="1311275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نَتِيْجَة ُالدَّرْسِ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9980" y="1364106"/>
            <a:ext cx="12221980" cy="5493894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7200" dirty="0" smtClean="0"/>
              <a:t> ربى ! انت خالقى , وخالق هذا الكون الكبير , بما فيه انسان , و حيوان , ونبات , وجماد ! وبقدرتك ارتفعت السموات , ولعظمتك خشعت , وسجدت -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7249146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885" y="0"/>
            <a:ext cx="5846164" cy="132556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اِسْتِحْضَارُ الْقِرَأةِ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12192000" cy="5493894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000" dirty="0" smtClean="0">
                <a:solidFill>
                  <a:schemeClr val="bg1"/>
                </a:solidFill>
              </a:rPr>
              <a:t>أنظر لتلك الشجرة * ذات الغصون النضرة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23" y="2620077"/>
            <a:ext cx="6006477" cy="4237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8288"/>
            <a:ext cx="6011056" cy="424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5294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ar-SA" sz="6000" dirty="0" smtClean="0">
                <a:solidFill>
                  <a:schemeClr val="tx1"/>
                </a:solidFill>
              </a:rPr>
              <a:t>كيف نمت من حبة * وكيف صارت شجرة -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17" y="1304144"/>
            <a:ext cx="6361783" cy="55538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154"/>
            <a:ext cx="5801193" cy="53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5149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27" y="0"/>
            <a:ext cx="11371914" cy="1325563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5400" dirty="0" smtClean="0">
                <a:solidFill>
                  <a:schemeClr val="bg1"/>
                </a:solidFill>
              </a:rPr>
              <a:t>فابحث وقل من ذا الذى * يخرج منها الثمرة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39" y="1545235"/>
            <a:ext cx="6443008" cy="54374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7" y="1545235"/>
            <a:ext cx="5462042" cy="518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1353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273</TotalTime>
  <Words>203</Words>
  <Application>Microsoft Office PowerPoint</Application>
  <PresentationFormat>Custom</PresentationFormat>
  <Paragraphs>41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اَهْلاًوَسَهْلاً  مَرْحَباً لَّكُمْ يَااَيُّهَا الطُّلاَبُ !</vt:lpstr>
      <vt:lpstr>اَلتَّعْرِيْفُ الْمُدَرِّسُ</vt:lpstr>
      <vt:lpstr>مَعْرِفَةُ الدَّرْسِ</vt:lpstr>
      <vt:lpstr>طَلَبَةُ الْعِلْمِ قَبْلَهُ</vt:lpstr>
      <vt:lpstr>اَلْمُقَدَّمَةُ الْقِرَأةُ</vt:lpstr>
      <vt:lpstr>نَتِيْجَة ُالدَّرْسِ</vt:lpstr>
      <vt:lpstr>اِسْتِحْضَارُ الْقِرَأةِ</vt:lpstr>
      <vt:lpstr>كيف نمت من حبة * وكيف صارت شجرة -</vt:lpstr>
      <vt:lpstr>فابحث وقل من ذا الذى * يخرج منها الثمرة</vt:lpstr>
      <vt:lpstr>اَلْعَمَلُ الْمُفْرَدُ</vt:lpstr>
      <vt:lpstr>اَلْعَمَلُ الْمُثَنَّى</vt:lpstr>
      <vt:lpstr>اَلْعَمَلُ الْاِجْتِمَاعِ</vt:lpstr>
      <vt:lpstr>اَخِيْرُ الدَّرْسِ</vt:lpstr>
      <vt:lpstr>اَلْاِمْتِحَانُ الدَّرْسِ</vt:lpstr>
      <vt:lpstr>اَلْوَاجِبُ الْمَنْزِلِىْ</vt:lpstr>
      <vt:lpstr>شُكْراً وِدَاعاً فَرَغْتُ الدَّرْسَ لَلْيَوْمِ الْاَنِ مِنْ صَفِّكُمْ خَيْراً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112</cp:revision>
  <dcterms:created xsi:type="dcterms:W3CDTF">2016-06-22T08:38:04Z</dcterms:created>
  <dcterms:modified xsi:type="dcterms:W3CDTF">2021-03-28T07:14:25Z</dcterms:modified>
</cp:coreProperties>
</file>