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0B279-B2BC-406F-8322-4D786E4AB64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B07AB-1704-4B50-9072-631F59B3B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0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B07AB-1704-4B50-9072-631F59B3B2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5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B07AB-1704-4B50-9072-631F59B3B2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6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2376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2362"/>
      </p:ext>
    </p:extLst>
  </p:cSld>
  <p:clrMapOvr>
    <a:masterClrMapping/>
  </p:clrMapOvr>
  <p:transition spd="slow"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019963"/>
      </p:ext>
    </p:extLst>
  </p:cSld>
  <p:clrMapOvr>
    <a:masterClrMapping/>
  </p:clrMapOvr>
  <p:transition spd="slow" advClick="0" advTm="2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72314"/>
      </p:ext>
    </p:extLst>
  </p:cSld>
  <p:clrMapOvr>
    <a:masterClrMapping/>
  </p:clrMapOvr>
  <p:transition spd="slow" advClick="0" advTm="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1903227"/>
      </p:ext>
    </p:extLst>
  </p:cSld>
  <p:clrMapOvr>
    <a:masterClrMapping/>
  </p:clrMapOvr>
  <p:transition spd="slow" advClick="0" advTm="2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30983"/>
      </p:ext>
    </p:extLst>
  </p:cSld>
  <p:clrMapOvr>
    <a:masterClrMapping/>
  </p:clrMapOvr>
  <p:transition spd="slow" advClick="0" advTm="2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2784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6707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8985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069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63826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3662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0440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0036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0150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6680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5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 advClick="0" advTm="2000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842"/>
            <a:ext cx="12192000" cy="7396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728" y="-164892"/>
            <a:ext cx="9144000" cy="3509963"/>
          </a:xfrm>
        </p:spPr>
        <p:txBody>
          <a:bodyPr>
            <a:normAutofit/>
          </a:bodyPr>
          <a:lstStyle/>
          <a:p>
            <a:r>
              <a:rPr lang="ar-SA" sz="16700" dirty="0" smtClean="0">
                <a:solidFill>
                  <a:srgbClr val="FF0000"/>
                </a:solidFill>
              </a:rPr>
              <a:t>اَهْلاًوَسَهْلاً</a:t>
            </a:r>
            <a:r>
              <a:rPr lang="ar-SA" sz="16700" dirty="0" smtClean="0"/>
              <a:t> 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         </a:t>
            </a:r>
            <a:r>
              <a:rPr lang="ar-SA" dirty="0" smtClean="0">
                <a:solidFill>
                  <a:srgbClr val="FF0000"/>
                </a:solidFill>
              </a:rPr>
              <a:t>مَرْحَباً لَّكُمْ يَااَيُّهَا الطُّلاَبُ 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3042" y="3526178"/>
            <a:ext cx="5631393" cy="850951"/>
          </a:xfrm>
        </p:spPr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لِحُضُوْرِكُمُ الْيَوْمَ فِىْ هذَا الصَّفِّ -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134912"/>
            <a:ext cx="230848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10" y="5606322"/>
            <a:ext cx="5201587" cy="151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6048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9909"/>
            <a:ext cx="12192000" cy="1863777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r"/>
            <a:r>
              <a:rPr lang="ar-SA" sz="5400" dirty="0" smtClean="0">
                <a:solidFill>
                  <a:schemeClr val="bg1"/>
                </a:solidFill>
              </a:rPr>
              <a:t>وفى المدينة داكا يسكن حوالى خمسة عشر مليونا نسمة </a:t>
            </a:r>
            <a:r>
              <a:rPr lang="ar-SA" sz="5400" dirty="0" smtClean="0">
                <a:solidFill>
                  <a:schemeClr val="bg1"/>
                </a:solidFill>
              </a:rPr>
              <a:t> 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38858"/>
            <a:ext cx="12171580" cy="5119141"/>
          </a:xfrm>
        </p:spPr>
      </p:pic>
    </p:spTree>
    <p:extLst>
      <p:ext uri="{BB962C8B-B14F-4D97-AF65-F5344CB8AC3E}">
        <p14:creationId xmlns:p14="http://schemas.microsoft.com/office/powerpoint/2010/main" val="355800768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432" y="0"/>
            <a:ext cx="4661941" cy="132556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اَلْعَمَلُ الْمُفْرَدُ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04144"/>
            <a:ext cx="12201993" cy="555385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7200" dirty="0">
                <a:solidFill>
                  <a:schemeClr val="bg1"/>
                </a:solidFill>
              </a:rPr>
              <a:t> </a:t>
            </a:r>
            <a:r>
              <a:rPr lang="ar-SA" sz="7200" dirty="0" smtClean="0">
                <a:solidFill>
                  <a:schemeClr val="bg1"/>
                </a:solidFill>
              </a:rPr>
              <a:t>اذكروا </a:t>
            </a:r>
            <a:r>
              <a:rPr lang="ar-SA" sz="7200" dirty="0" smtClean="0">
                <a:solidFill>
                  <a:schemeClr val="bg1"/>
                </a:solidFill>
              </a:rPr>
              <a:t>اسم القديم من داكا 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99" y="2474627"/>
            <a:ext cx="6271509" cy="4181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" y="2488367"/>
            <a:ext cx="5546361" cy="418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7465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3" y="1334125"/>
            <a:ext cx="11767278" cy="5272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47" y="0"/>
            <a:ext cx="4542020" cy="132556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اَلْعَمَلُ الْمُثَنَّى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6"/>
            <a:ext cx="12192000" cy="55088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 smtClean="0">
                <a:solidFill>
                  <a:srgbClr val="FF0000"/>
                </a:solidFill>
              </a:rPr>
              <a:t>استخرجوا ماذا </a:t>
            </a:r>
            <a:r>
              <a:rPr lang="ar-SA" sz="5400" dirty="0" smtClean="0">
                <a:solidFill>
                  <a:srgbClr val="FF0000"/>
                </a:solidFill>
              </a:rPr>
              <a:t>يوجد فى داكا - </a:t>
            </a:r>
            <a:r>
              <a:rPr lang="ar-SA" sz="5400" dirty="0" smtClean="0">
                <a:solidFill>
                  <a:srgbClr val="FF0000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3783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856" y="0"/>
            <a:ext cx="5471410" cy="1325563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اَلْعَمَلُ الْاِجْتِمَاعِ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126"/>
            <a:ext cx="12192000" cy="5523874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000" dirty="0" smtClean="0">
                <a:solidFill>
                  <a:schemeClr val="bg1"/>
                </a:solidFill>
              </a:rPr>
              <a:t>اذكروا ثلاثة </a:t>
            </a:r>
            <a:r>
              <a:rPr lang="ar-SA" sz="6000" dirty="0" smtClean="0">
                <a:solidFill>
                  <a:schemeClr val="bg1"/>
                </a:solidFill>
              </a:rPr>
              <a:t>اشياء من حرب الاسقلال - 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14" y="2150150"/>
            <a:ext cx="6896976" cy="4707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6" y="2248525"/>
            <a:ext cx="4806845" cy="44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763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728" y="0"/>
            <a:ext cx="4871804" cy="132556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اَخِيْرُ الدَّرْسِ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126"/>
            <a:ext cx="12192000" cy="5523874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800" dirty="0" smtClean="0">
                <a:solidFill>
                  <a:schemeClr val="bg1"/>
                </a:solidFill>
              </a:rPr>
              <a:t>1- الاسم القديم لداكا جهانغيرنغر – </a:t>
            </a:r>
          </a:p>
          <a:p>
            <a:pPr marL="0" indent="0" algn="r">
              <a:buNone/>
            </a:pPr>
            <a:r>
              <a:rPr lang="ar-SA" sz="4800" dirty="0" smtClean="0">
                <a:solidFill>
                  <a:schemeClr val="bg1"/>
                </a:solidFill>
              </a:rPr>
              <a:t>2- شوارعها طويلة – </a:t>
            </a:r>
          </a:p>
          <a:p>
            <a:pPr marL="0" indent="0" algn="r">
              <a:buNone/>
            </a:pPr>
            <a:r>
              <a:rPr lang="ar-SA" sz="4800" dirty="0" smtClean="0">
                <a:solidFill>
                  <a:schemeClr val="bg1"/>
                </a:solidFill>
              </a:rPr>
              <a:t>3- يوجد فى داكا حصن لال باغ , ومتحف حرب الاستقلال – </a:t>
            </a:r>
          </a:p>
          <a:p>
            <a:pPr marL="0" indent="0" algn="r">
              <a:buNone/>
            </a:pPr>
            <a:r>
              <a:rPr lang="ar-SA" sz="4800" dirty="0" smtClean="0">
                <a:solidFill>
                  <a:schemeClr val="bg1"/>
                </a:solidFill>
              </a:rPr>
              <a:t>4- </a:t>
            </a:r>
            <a:r>
              <a:rPr lang="ar-SA" sz="4800" dirty="0">
                <a:solidFill>
                  <a:schemeClr val="bg1"/>
                </a:solidFill>
              </a:rPr>
              <a:t>يسكن فيها حوالى خمسة عشر مليونا </a:t>
            </a:r>
            <a:r>
              <a:rPr lang="ar-SA" sz="4800" dirty="0" smtClean="0">
                <a:solidFill>
                  <a:schemeClr val="bg1"/>
                </a:solidFill>
              </a:rPr>
              <a:t>نسمة - 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5598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320" y="0"/>
            <a:ext cx="5696263" cy="1325563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اَلْاِمْتِحَانُ الدَّرْسِ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92000" cy="5493894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 </a:t>
            </a:r>
            <a:r>
              <a:rPr lang="ar-SA" sz="4400" dirty="0" smtClean="0">
                <a:solidFill>
                  <a:schemeClr val="bg1"/>
                </a:solidFill>
              </a:rPr>
              <a:t>حول الكلمات الى المفرد :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احياء , الشوارع , السفارات,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الاماكن , المؤسسات -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1551988"/>
            <a:ext cx="7125324" cy="508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7077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141" y="0"/>
            <a:ext cx="5786203" cy="1325563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اَلْوَاجِبُ الْمَنْزِلِىْ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9076"/>
            <a:ext cx="12192000" cy="5448924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4800" dirty="0" smtClean="0">
                <a:solidFill>
                  <a:schemeClr val="bg1"/>
                </a:solidFill>
              </a:rPr>
              <a:t> صف مدينة محافظتك فى خمسة اسطر -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99854"/>
            <a:ext cx="11762508" cy="44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1227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88" y="-57150"/>
            <a:ext cx="7190360" cy="227569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ar-SA" sz="9800" dirty="0" smtClean="0">
                <a:solidFill>
                  <a:srgbClr val="002060"/>
                </a:solidFill>
              </a:rPr>
              <a:t>شُكْراً وِدَاعاً</a:t>
            </a:r>
            <a:r>
              <a:rPr lang="ar-SA" dirty="0" smtClean="0">
                <a:solidFill>
                  <a:srgbClr val="002060"/>
                </a:solidFill>
              </a:rPr>
              <a:t/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FF0000"/>
                </a:solidFill>
              </a:rPr>
              <a:t>فَرَغْتُ الدَّرْسَ لَلْيَوْمِ الْاَنِ مِنْ صَفِّكُمْ خَيْراً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638" y="134910"/>
            <a:ext cx="2101709" cy="20461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0" y="119922"/>
            <a:ext cx="2391110" cy="2068642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48526"/>
            <a:ext cx="12192000" cy="46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1907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58" y="1"/>
            <a:ext cx="6160957" cy="1289154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اَلتَّعْرِيْفُ الْمُدَرِّسُ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153" y="179635"/>
            <a:ext cx="1564599" cy="1820870"/>
          </a:xfrm>
        </p:spPr>
      </p:pic>
      <p:sp>
        <p:nvSpPr>
          <p:cNvPr id="6" name="32-Point Star 5"/>
          <p:cNvSpPr/>
          <p:nvPr/>
        </p:nvSpPr>
        <p:spPr>
          <a:xfrm>
            <a:off x="3972393" y="1484026"/>
            <a:ext cx="6595672" cy="1528997"/>
          </a:xfrm>
          <a:prstGeom prst="star32">
            <a:avLst>
              <a:gd name="adj" fmla="val 427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chemeClr val="tx1"/>
                </a:solidFill>
              </a:rPr>
              <a:t>مُحَمَّدْ تَوْحِيْدُ الرَّحْمَانِ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134912" y="2713219"/>
            <a:ext cx="4951438" cy="914400"/>
          </a:xfrm>
          <a:prstGeom prst="star32">
            <a:avLst>
              <a:gd name="adj" fmla="val 440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نائب </a:t>
            </a:r>
            <a:r>
              <a:rPr lang="ar-SA" sz="4800" dirty="0" smtClean="0">
                <a:solidFill>
                  <a:schemeClr val="tx1"/>
                </a:solidFill>
              </a:rPr>
              <a:t>مولووى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1379095" y="3762531"/>
            <a:ext cx="10658006" cy="1334124"/>
          </a:xfrm>
          <a:prstGeom prst="star32">
            <a:avLst>
              <a:gd name="adj" fmla="val 443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002060"/>
                </a:solidFill>
              </a:rPr>
              <a:t>نوغاون راشدية فاضل مدرسة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5741233" y="5576340"/>
            <a:ext cx="6280878" cy="1281659"/>
          </a:xfrm>
          <a:prstGeom prst="star32">
            <a:avLst>
              <a:gd name="adj" fmla="val 3282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مطلب دكّهين</a:t>
            </a:r>
            <a:endParaRPr lang="en-US" sz="4800" dirty="0"/>
          </a:p>
        </p:txBody>
      </p:sp>
      <p:sp>
        <p:nvSpPr>
          <p:cNvPr id="11" name="12-Point Star 10"/>
          <p:cNvSpPr/>
          <p:nvPr/>
        </p:nvSpPr>
        <p:spPr>
          <a:xfrm>
            <a:off x="884418" y="5546360"/>
            <a:ext cx="4467069" cy="1311639"/>
          </a:xfrm>
          <a:prstGeom prst="star12">
            <a:avLst>
              <a:gd name="adj" fmla="val 3064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ساندفور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64381" y="3028013"/>
            <a:ext cx="3477718" cy="6295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01735113047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3" y="157395"/>
            <a:ext cx="2248524" cy="20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64755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511" y="0"/>
            <a:ext cx="4916774" cy="132556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مَعْرِفَةُ الدَّرْسِ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11" y="149900"/>
            <a:ext cx="1807987" cy="22335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" y="224852"/>
            <a:ext cx="2416227" cy="2008682"/>
          </a:xfrm>
          <a:prstGeom prst="rect">
            <a:avLst/>
          </a:prstGeom>
        </p:spPr>
      </p:pic>
      <p:sp>
        <p:nvSpPr>
          <p:cNvPr id="6" name="24-Point Star 5"/>
          <p:cNvSpPr/>
          <p:nvPr/>
        </p:nvSpPr>
        <p:spPr>
          <a:xfrm>
            <a:off x="3087974" y="1484025"/>
            <a:ext cx="6970425" cy="1139253"/>
          </a:xfrm>
          <a:prstGeom prst="star24">
            <a:avLst>
              <a:gd name="adj" fmla="val 3355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قِرَأةُ الْيَوْمِ</a:t>
            </a:r>
            <a:endParaRPr lang="en-US" sz="4800" dirty="0"/>
          </a:p>
        </p:txBody>
      </p:sp>
      <p:sp>
        <p:nvSpPr>
          <p:cNvPr id="7" name="24-Point Star 6"/>
          <p:cNvSpPr/>
          <p:nvPr/>
        </p:nvSpPr>
        <p:spPr>
          <a:xfrm>
            <a:off x="6100998" y="2938072"/>
            <a:ext cx="6091002" cy="1154243"/>
          </a:xfrm>
          <a:prstGeom prst="star24">
            <a:avLst>
              <a:gd name="adj" fmla="val 387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الدَّرْسُ الرَّابِعُ</a:t>
            </a:r>
            <a:endParaRPr lang="en-US" sz="4800" dirty="0"/>
          </a:p>
        </p:txBody>
      </p:sp>
      <p:sp>
        <p:nvSpPr>
          <p:cNvPr id="8" name="24-Point Star 7"/>
          <p:cNvSpPr/>
          <p:nvPr/>
        </p:nvSpPr>
        <p:spPr>
          <a:xfrm>
            <a:off x="0" y="3642610"/>
            <a:ext cx="7719933" cy="1678898"/>
          </a:xfrm>
          <a:prstGeom prst="star24">
            <a:avLst>
              <a:gd name="adj" fmla="val 4463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chemeClr val="bg1"/>
                </a:solidFill>
              </a:rPr>
              <a:t>عاصمتنا داكا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24-Point Star 8"/>
          <p:cNvSpPr/>
          <p:nvPr/>
        </p:nvSpPr>
        <p:spPr>
          <a:xfrm>
            <a:off x="3962401" y="5186596"/>
            <a:ext cx="8229599" cy="1379095"/>
          </a:xfrm>
          <a:prstGeom prst="star24">
            <a:avLst>
              <a:gd name="adj" fmla="val 42935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لِلصَّفِ </a:t>
            </a:r>
            <a:r>
              <a:rPr lang="ar-SA" sz="4400" dirty="0" smtClean="0"/>
              <a:t>الثامن </a:t>
            </a:r>
            <a:r>
              <a:rPr lang="ar-SA" sz="4400" dirty="0" smtClean="0"/>
              <a:t>مِنَ الدَّاخِلِ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0811842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973" y="0"/>
            <a:ext cx="5306519" cy="1325563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طَلَبَةُ الْعِلْمِ قَبْلَهُ</a:t>
            </a:r>
            <a:endParaRPr lang="en-US" sz="8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" y="1717243"/>
            <a:ext cx="10196945" cy="4877521"/>
          </a:xfrm>
        </p:spPr>
      </p:pic>
    </p:spTree>
    <p:extLst>
      <p:ext uri="{BB962C8B-B14F-4D97-AF65-F5344CB8AC3E}">
        <p14:creationId xmlns:p14="http://schemas.microsoft.com/office/powerpoint/2010/main" val="361300324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708" y="0"/>
            <a:ext cx="5081666" cy="1325563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اَلْمُقَدَّمَةُ الْقِرَأةُ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5"/>
            <a:ext cx="12192000" cy="5508884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عاضمتنا داكا , اسمها القديم جهانغيرنغر -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9885"/>
            <a:ext cx="4107180" cy="46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0417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4764" y="14288"/>
            <a:ext cx="4774600" cy="1311275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نَتِيْجَة ُالدَّرْسِ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92000" cy="5493894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 smtClean="0"/>
              <a:t> </a:t>
            </a:r>
            <a:r>
              <a:rPr lang="ar-SA" sz="5400" u="sng" dirty="0" smtClean="0"/>
              <a:t>ان يتعلم الطلاب من هذا الدرس </a:t>
            </a:r>
            <a:r>
              <a:rPr lang="ar-SA" sz="5400" dirty="0" smtClean="0"/>
              <a:t>–</a:t>
            </a:r>
          </a:p>
          <a:p>
            <a:pPr marL="0" indent="0" algn="r">
              <a:buNone/>
            </a:pPr>
            <a:r>
              <a:rPr lang="ar-SA" sz="5400" dirty="0" smtClean="0"/>
              <a:t>1- ان يقول الطلاب فى اسم القديم بداكا </a:t>
            </a:r>
          </a:p>
          <a:p>
            <a:pPr marL="0" indent="0" algn="r">
              <a:buNone/>
            </a:pPr>
            <a:r>
              <a:rPr lang="ar-SA" sz="5400" dirty="0" smtClean="0"/>
              <a:t>2- وجميلتها وشوارعها – </a:t>
            </a:r>
          </a:p>
          <a:p>
            <a:pPr marL="0" indent="0" algn="r">
              <a:buNone/>
            </a:pPr>
            <a:r>
              <a:rPr lang="ar-SA" sz="5400" dirty="0" smtClean="0"/>
              <a:t>3- والوزارات والسفارات والمؤسسات الكبيرة وغيرها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7249146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885" y="0"/>
            <a:ext cx="5846164" cy="132556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اِسْتِحْضَارُ الْقِرَأةِ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4"/>
            <a:ext cx="12192000" cy="5773579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داكا هى مدينة كبيرة , مساحتها واسعة يحتاج للمرور وقتا طويلا -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3515"/>
            <a:ext cx="12192000" cy="452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5294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44" y="0"/>
            <a:ext cx="11977255" cy="1828800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/>
              <a:t>فيها الوزارات </a:t>
            </a:r>
            <a:r>
              <a:rPr lang="ar-SA" sz="6000" dirty="0"/>
              <a:t>والسفارات والمؤسسات الكبيرة وغيرها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4" y="1963711"/>
            <a:ext cx="9983448" cy="4894289"/>
          </a:xfrm>
        </p:spPr>
      </p:pic>
    </p:spTree>
    <p:extLst>
      <p:ext uri="{BB962C8B-B14F-4D97-AF65-F5344CB8AC3E}">
        <p14:creationId xmlns:p14="http://schemas.microsoft.com/office/powerpoint/2010/main" val="219836172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1" y="-1"/>
            <a:ext cx="11817927" cy="1738859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4800" dirty="0" smtClean="0"/>
              <a:t> وفيها الاماكن التارخية كحصن لال باغ واحسن منزل -  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4" y="1798821"/>
            <a:ext cx="9506797" cy="4985816"/>
          </a:xfrm>
        </p:spPr>
      </p:pic>
    </p:spTree>
    <p:extLst>
      <p:ext uri="{BB962C8B-B14F-4D97-AF65-F5344CB8AC3E}">
        <p14:creationId xmlns:p14="http://schemas.microsoft.com/office/powerpoint/2010/main" val="155476615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285</TotalTime>
  <Words>203</Words>
  <Application>Microsoft Office PowerPoint</Application>
  <PresentationFormat>Custom</PresentationFormat>
  <Paragraphs>47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اَهْلاًوَسَهْلاً           مَرْحَباً لَّكُمْ يَااَيُّهَا الطُّلاَبُ !</vt:lpstr>
      <vt:lpstr>اَلتَّعْرِيْفُ الْمُدَرِّسُ</vt:lpstr>
      <vt:lpstr>مَعْرِفَةُ الدَّرْسِ</vt:lpstr>
      <vt:lpstr>طَلَبَةُ الْعِلْمِ قَبْلَهُ</vt:lpstr>
      <vt:lpstr>اَلْمُقَدَّمَةُ الْقِرَأةُ</vt:lpstr>
      <vt:lpstr>نَتِيْجَة ُالدَّرْسِ</vt:lpstr>
      <vt:lpstr>اِسْتِحْضَارُ الْقِرَأةِ</vt:lpstr>
      <vt:lpstr>فيها الوزارات والسفارات والمؤسسات الكبيرة وغيرها</vt:lpstr>
      <vt:lpstr> وفيها الاماكن التارخية كحصن لال باغ واحسن منزل -  </vt:lpstr>
      <vt:lpstr>وفى المدينة داكا يسكن حوالى خمسة عشر مليونا نسمة  </vt:lpstr>
      <vt:lpstr>اَلْعَمَلُ الْمُفْرَدُ</vt:lpstr>
      <vt:lpstr>اَلْعَمَلُ الْمُثَنَّى</vt:lpstr>
      <vt:lpstr>اَلْعَمَلُ الْاِجْتِمَاعِ</vt:lpstr>
      <vt:lpstr>اَخِيْرُ الدَّرْسِ</vt:lpstr>
      <vt:lpstr>اَلْاِمْتِحَانُ الدَّرْسِ</vt:lpstr>
      <vt:lpstr>اَلْوَاجِبُ الْمَنْزِلِىْ</vt:lpstr>
      <vt:lpstr>شُكْراً وِدَاعاً فَرَغْتُ الدَّرْسَ لَلْيَوْمِ الْاَنِ مِنْ صَفِّكُمْ خَيْراً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117</cp:revision>
  <dcterms:created xsi:type="dcterms:W3CDTF">2016-06-22T08:38:04Z</dcterms:created>
  <dcterms:modified xsi:type="dcterms:W3CDTF">2021-03-28T08:27:09Z</dcterms:modified>
</cp:coreProperties>
</file>