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8" r:id="rId1"/>
  </p:sldMasterIdLst>
  <p:notesMasterIdLst>
    <p:notesMasterId r:id="rId21"/>
  </p:notesMasterIdLst>
  <p:handoutMasterIdLst>
    <p:handoutMasterId r:id="rId22"/>
  </p:handoutMasterIdLst>
  <p:sldIdLst>
    <p:sldId id="293" r:id="rId2"/>
    <p:sldId id="284" r:id="rId3"/>
    <p:sldId id="291" r:id="rId4"/>
    <p:sldId id="396" r:id="rId5"/>
    <p:sldId id="399" r:id="rId6"/>
    <p:sldId id="328" r:id="rId7"/>
    <p:sldId id="355" r:id="rId8"/>
    <p:sldId id="402" r:id="rId9"/>
    <p:sldId id="395" r:id="rId10"/>
    <p:sldId id="391" r:id="rId11"/>
    <p:sldId id="392" r:id="rId12"/>
    <p:sldId id="393" r:id="rId13"/>
    <p:sldId id="369" r:id="rId14"/>
    <p:sldId id="408" r:id="rId15"/>
    <p:sldId id="375" r:id="rId16"/>
    <p:sldId id="394" r:id="rId17"/>
    <p:sldId id="406" r:id="rId18"/>
    <p:sldId id="403" r:id="rId19"/>
    <p:sldId id="281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6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000099"/>
    <a:srgbClr val="CCFFCC"/>
    <a:srgbClr val="99FFCC"/>
    <a:srgbClr val="E1FFFF"/>
    <a:srgbClr val="F3FFF3"/>
    <a:srgbClr val="FFCCFF"/>
    <a:srgbClr val="FFE7FF"/>
    <a:srgbClr val="F1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4434" autoAdjust="0"/>
  </p:normalViewPr>
  <p:slideViewPr>
    <p:cSldViewPr>
      <p:cViewPr varScale="1">
        <p:scale>
          <a:sx n="68" d="100"/>
          <a:sy n="68" d="100"/>
        </p:scale>
        <p:origin x="1140" y="72"/>
      </p:cViewPr>
      <p:guideLst>
        <p:guide orient="horz" pos="2160"/>
        <p:guide pos="384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ggggggggggg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6BE27-0032-41A6-B894-A9C7AC78B223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3203-E0CF-4138-B4D1-48B5DFFD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13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ggggggggggg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19913-C5EA-40EF-8837-11E326574A4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F4F62-3C76-4EB7-B99E-6C0D7D67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0289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58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79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78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27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65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4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7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3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81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1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82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65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3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6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639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074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7295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3228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5754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5505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0854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8669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>
            <a:off x="25400" y="5890649"/>
            <a:ext cx="1650623" cy="928772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 flipH="1">
            <a:off x="9758524" y="5905500"/>
            <a:ext cx="1642979" cy="92447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 flipV="1">
            <a:off x="25400" y="38100"/>
            <a:ext cx="1596855" cy="941305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 flipH="1" flipV="1">
            <a:off x="9779000" y="25400"/>
            <a:ext cx="1626852" cy="958986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inus 8"/>
          <p:cNvSpPr/>
          <p:nvPr userDrawn="1"/>
        </p:nvSpPr>
        <p:spPr>
          <a:xfrm>
            <a:off x="61194" y="937227"/>
            <a:ext cx="85099" cy="496969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 userDrawn="1"/>
        </p:nvSpPr>
        <p:spPr>
          <a:xfrm>
            <a:off x="11262932" y="964937"/>
            <a:ext cx="85099" cy="496969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 userDrawn="1"/>
        </p:nvSpPr>
        <p:spPr>
          <a:xfrm>
            <a:off x="0" y="78960"/>
            <a:ext cx="11582400" cy="4930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 userDrawn="1"/>
        </p:nvSpPr>
        <p:spPr>
          <a:xfrm>
            <a:off x="0" y="6731295"/>
            <a:ext cx="11582400" cy="5423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9808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5499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2808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>
            <a:off x="25400" y="5890649"/>
            <a:ext cx="1650623" cy="928772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 flipH="1">
            <a:off x="9758524" y="5905500"/>
            <a:ext cx="1642979" cy="92447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 flipV="1">
            <a:off x="25400" y="38100"/>
            <a:ext cx="1596855" cy="941305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 flipH="1" flipV="1">
            <a:off x="9779000" y="25400"/>
            <a:ext cx="1626852" cy="958986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inus 10"/>
          <p:cNvSpPr/>
          <p:nvPr userDrawn="1"/>
        </p:nvSpPr>
        <p:spPr>
          <a:xfrm>
            <a:off x="61194" y="937227"/>
            <a:ext cx="85099" cy="496969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 userDrawn="1"/>
        </p:nvSpPr>
        <p:spPr>
          <a:xfrm>
            <a:off x="11262932" y="964937"/>
            <a:ext cx="85099" cy="496969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0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ransition spd="slow">
    <p:fade/>
  </p:transition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media1.mp3"/><Relationship Id="rId7" Type="http://schemas.openxmlformats.org/officeDocument/2006/relationships/image" Target="../media/image23.gif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D36086-32A8-434B-BE81-4B488DDE008A}"/>
              </a:ext>
            </a:extLst>
          </p:cNvPr>
          <p:cNvSpPr>
            <a:spLocks noGrp="1"/>
          </p:cNvSpPr>
          <p:nvPr/>
        </p:nvSpPr>
        <p:spPr>
          <a:xfrm>
            <a:off x="3657600" y="228600"/>
            <a:ext cx="4500563" cy="1219200"/>
          </a:xfrm>
          <a:prstGeom prst="rect">
            <a:avLst/>
          </a:prstGeom>
          <a:solidFill>
            <a:schemeClr val="accent3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4294" tIns="32147" rIns="64294" bIns="32147" anchor="b"/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21" name="Picture 1">
            <a:extLst>
              <a:ext uri="{FF2B5EF4-FFF2-40B4-BE49-F238E27FC236}">
                <a16:creationId xmlns:a16="http://schemas.microsoft.com/office/drawing/2014/main" id="{E0AE7545-FBD1-48D6-911E-2357699A6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9829800" cy="4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609600"/>
            <a:ext cx="8451273" cy="70961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endParaRPr lang="bn-BD" sz="540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04975"/>
            <a:ext cx="68580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71877"/>
            <a:ext cx="4572000" cy="33419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53079" y="152400"/>
            <a:ext cx="3974003" cy="9382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6000" dirty="0" err="1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পিডিএফ</a:t>
            </a:r>
            <a:r>
              <a:rPr lang="en-US" sz="6000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6000" dirty="0" err="1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6000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60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4941757"/>
            <a:ext cx="9372600" cy="138284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হুবুহু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প্রতিলিপি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সচরাচর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পোর্টেব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ফরম্যাটে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877"/>
            <a:ext cx="4572001" cy="33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6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7626" y="254792"/>
            <a:ext cx="2962120" cy="709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EPUB</a:t>
            </a:r>
            <a:endParaRPr lang="bn-BD" sz="40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5209450"/>
            <a:ext cx="9251372" cy="1038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সুবিধাসহ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39443"/>
            <a:ext cx="5248275" cy="3789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0"/>
          <a:stretch/>
        </p:blipFill>
        <p:spPr>
          <a:xfrm>
            <a:off x="5943600" y="1239444"/>
            <a:ext cx="5089974" cy="37897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194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3545" y="5791199"/>
            <a:ext cx="7408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এগুলোর কন্টেন্ট মাল্টিমিডিয়া সমৃদ্ধ।</a:t>
            </a:r>
            <a:r>
              <a:rPr lang="en-US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The Water Cycle[1]">
            <a:hlinkClick r:id="" action="ppaction://media"/>
            <a:hlinkHover r:id="" action="ppaction://ole?verb=0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6"/>
          <a:srcRect l="11083" t="9302" r="12915" b="16279"/>
          <a:stretch/>
        </p:blipFill>
        <p:spPr>
          <a:xfrm>
            <a:off x="609600" y="1066800"/>
            <a:ext cx="2983173" cy="2947347"/>
          </a:xfrm>
          <a:prstGeom prst="rect">
            <a:avLst/>
          </a:prstGeom>
          <a:ln w="381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306731" y="4138248"/>
            <a:ext cx="1588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066800"/>
            <a:ext cx="4419600" cy="2971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05400" y="4061174"/>
            <a:ext cx="2394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8806744" y="4061173"/>
            <a:ext cx="1985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3600" dirty="0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927500"/>
              </p:ext>
            </p:extLst>
          </p:nvPr>
        </p:nvGraphicFramePr>
        <p:xfrm>
          <a:off x="8534400" y="1066801"/>
          <a:ext cx="2530123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34400" y="1066801"/>
                        <a:ext cx="2530123" cy="28194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267200" y="263856"/>
            <a:ext cx="3098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চৌকস ই-বুক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639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par>
              <p:cTn id="33"/>
            </p:par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3657" r="2943"/>
          <a:stretch/>
        </p:blipFill>
        <p:spPr>
          <a:xfrm>
            <a:off x="1295400" y="1248202"/>
            <a:ext cx="9144000" cy="4120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835572" y="98859"/>
            <a:ext cx="2034085" cy="7805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কুইজ</a:t>
            </a:r>
            <a:endParaRPr lang="bn-BD" sz="36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1715" y="5772622"/>
            <a:ext cx="6781800" cy="7805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কুইজ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কুইজের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14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412" y="5402663"/>
            <a:ext cx="9895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 ই-বুক নিজেই একটি অ্যাপস আকারে প্রকাশিত। অ্যাপস ডাউনলোড করে কম্পিউটার বা মোবাইল ফোনে পড়া যায়।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3810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ই-বুক-এর অ্যাপস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r="8571"/>
          <a:stretch/>
        </p:blipFill>
        <p:spPr>
          <a:xfrm>
            <a:off x="6296023" y="1455337"/>
            <a:ext cx="4283061" cy="372626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http://alfabravo.com/wp-content/uploads/ebook-app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7" y="1425410"/>
            <a:ext cx="4987576" cy="375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772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810000" y="762000"/>
            <a:ext cx="4191000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657600"/>
            <a:ext cx="10363200" cy="769441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400" b="1" dirty="0">
              <a:ln w="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10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6728" y="3067515"/>
            <a:ext cx="3730624" cy="46166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বুথ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6725" y="1559256"/>
            <a:ext cx="8016875" cy="646327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ই-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6728" y="2312196"/>
            <a:ext cx="3730623" cy="46166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বেস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022974" y="3067515"/>
            <a:ext cx="3730626" cy="46166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4756" y="2312196"/>
            <a:ext cx="3730625" cy="46166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4038600" y="327175"/>
            <a:ext cx="3063985" cy="938423"/>
          </a:xfrm>
          <a:prstGeom prst="plus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8032261" y="218374"/>
            <a:ext cx="2964056" cy="4616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736725" y="6124265"/>
            <a:ext cx="3730625" cy="46166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৫টি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23572" y="4272725"/>
            <a:ext cx="8016875" cy="707882"/>
          </a:xfrm>
          <a:prstGeom prst="rect">
            <a:avLst/>
          </a:prstGeom>
          <a:solidFill>
            <a:srgbClr val="0033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6726" y="5440416"/>
            <a:ext cx="3730624" cy="46166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3টি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4755" y="5449760"/>
            <a:ext cx="3730625" cy="46166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4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৪টি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5631" y="6124264"/>
            <a:ext cx="3730626" cy="46166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6টি</a:t>
            </a:r>
          </a:p>
        </p:txBody>
      </p:sp>
      <p:sp>
        <p:nvSpPr>
          <p:cNvPr id="15" name="TextBox 1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891699" y="848064"/>
            <a:ext cx="333712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15" grpId="0" animBg="1"/>
      <p:bldP spid="15" grpId="1" animBg="1"/>
      <p:bldP spid="15" grpId="2" animBg="1"/>
      <p:bldP spid="15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838200" y="1752600"/>
            <a:ext cx="3089266" cy="1027914"/>
          </a:xfrm>
          <a:prstGeom prst="can">
            <a:avLst>
              <a:gd name="adj" fmla="val 164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4400" b="1" spc="-15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spc="-150" dirty="0" err="1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400" b="1" spc="-15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4400" b="1" spc="-150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562" y="4953000"/>
            <a:ext cx="10556875" cy="1569656"/>
          </a:xfrm>
          <a:prstGeom prst="rect">
            <a:avLst/>
          </a:prstGeom>
          <a:solidFill>
            <a:srgbClr val="00B0F0"/>
          </a:solidFill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bn-BD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একগাদা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ই-বুক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যথেষ্ট”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ome">
            <a:extLst>
              <a:ext uri="{FF2B5EF4-FFF2-40B4-BE49-F238E27FC236}">
                <a16:creationId xmlns:a16="http://schemas.microsoft.com/office/drawing/2014/main" id="{05468D6C-C788-48A3-9709-39534DDB9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495800" y="182944"/>
            <a:ext cx="6248400" cy="46645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8775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MART\Desktop\munni\Bappea23201102171297919606_goodbye.gif">
            <a:extLst>
              <a:ext uri="{FF2B5EF4-FFF2-40B4-BE49-F238E27FC236}">
                <a16:creationId xmlns:a16="http://schemas.microsoft.com/office/drawing/2014/main" id="{D4A0B314-ABDD-4A4A-9381-9DBA82EB5D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6703" y="1065610"/>
            <a:ext cx="4875609" cy="492025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FC4542-1A52-4893-BB60-115DD8A1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108770"/>
            <a:ext cx="5286375" cy="48822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200">
                <a:solidFill>
                  <a:schemeClr val="accent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000">
                <a:solidFill>
                  <a:schemeClr val="accent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>
                <a:solidFill>
                  <a:schemeClr val="accent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563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altLang="en-US" sz="155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5563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altLang="en-US" sz="15563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19689702-CF41-4C98-B58A-20FEBE9A5E11}"/>
              </a:ext>
            </a:extLst>
          </p:cNvPr>
          <p:cNvSpPr/>
          <p:nvPr/>
        </p:nvSpPr>
        <p:spPr>
          <a:xfrm>
            <a:off x="1213338" y="1127808"/>
            <a:ext cx="2846555" cy="27753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271E7D-FEEA-4E56-A29E-71E8F9D499B9}"/>
              </a:ext>
            </a:extLst>
          </p:cNvPr>
          <p:cNvSpPr/>
          <p:nvPr/>
        </p:nvSpPr>
        <p:spPr>
          <a:xfrm>
            <a:off x="5898263" y="437029"/>
            <a:ext cx="5144784" cy="5965263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21469" indent="-321469" algn="ctr">
              <a:spcBef>
                <a:spcPct val="20000"/>
              </a:spcBef>
              <a:defRPr/>
            </a:pPr>
            <a:r>
              <a:rPr lang="en-US" sz="3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marL="321469" indent="-321469" algn="ctr">
              <a:spcBef>
                <a:spcPct val="20000"/>
              </a:spcBef>
              <a:defRPr/>
            </a:pPr>
            <a:endParaRPr lang="en-US" sz="30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21469" indent="-321469">
              <a:spcBef>
                <a:spcPct val="20000"/>
              </a:spcBef>
              <a:defRPr/>
            </a:pPr>
            <a:r>
              <a:rPr lang="en-US" sz="337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	</a:t>
            </a:r>
          </a:p>
          <a:p>
            <a:pPr marL="321469" indent="-321469">
              <a:spcBef>
                <a:spcPct val="20000"/>
              </a:spcBef>
              <a:defRPr/>
            </a:pPr>
            <a:r>
              <a:rPr lang="en-US" sz="337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37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37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37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37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375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21469" indent="-321469">
              <a:spcBef>
                <a:spcPct val="20000"/>
              </a:spcBef>
              <a:defRPr/>
            </a:pPr>
            <a:r>
              <a:rPr lang="en-US" sz="3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sz="375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75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75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5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375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21469" indent="-321469">
              <a:spcBef>
                <a:spcPct val="20000"/>
              </a:spcBef>
              <a:defRPr/>
            </a:pPr>
            <a:r>
              <a:rPr lang="en-US" sz="412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412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12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12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4125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21469" indent="-321469">
              <a:spcBef>
                <a:spcPct val="20000"/>
              </a:spcBef>
              <a:defRPr/>
            </a:pPr>
            <a:r>
              <a:rPr lang="en-US" sz="412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  ই-</a:t>
            </a:r>
            <a:r>
              <a:rPr lang="en-US" sz="412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বুক</a:t>
            </a:r>
            <a:endParaRPr lang="en-US" sz="30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21469" indent="-321469">
              <a:spcBef>
                <a:spcPct val="20000"/>
              </a:spcBef>
              <a:defRPr/>
            </a:pPr>
            <a:r>
              <a:rPr lang="en-US" sz="375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sz="37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৮/০৩/২০২1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3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21469" indent="-321469" algn="ctr">
              <a:spcBef>
                <a:spcPct val="20000"/>
              </a:spcBef>
              <a:defRPr/>
            </a:pPr>
            <a:endParaRPr lang="en-US" sz="2625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0CCCEC-0685-46ED-94D8-34964C16ED0A}"/>
              </a:ext>
            </a:extLst>
          </p:cNvPr>
          <p:cNvSpPr/>
          <p:nvPr/>
        </p:nvSpPr>
        <p:spPr>
          <a:xfrm>
            <a:off x="386953" y="407790"/>
            <a:ext cx="5144786" cy="5954613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8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FCBB9-D72D-49E7-A6C9-80AAB8E05406}"/>
              </a:ext>
            </a:extLst>
          </p:cNvPr>
          <p:cNvSpPr txBox="1"/>
          <p:nvPr/>
        </p:nvSpPr>
        <p:spPr>
          <a:xfrm>
            <a:off x="386953" y="3939481"/>
            <a:ext cx="4442520" cy="24295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োস্তাফিজার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62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62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>
              <a:defRPr/>
            </a:pP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625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্দিকীয়া</a:t>
            </a: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>
              <a:defRPr/>
            </a:pP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25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25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শাজা</a:t>
            </a:r>
            <a:r>
              <a:rPr lang="as-IN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defRPr/>
            </a:pPr>
            <a:r>
              <a:rPr lang="en-US" sz="2625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625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25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625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25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625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625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০১৭১৬২৮১৫৬০</a:t>
            </a:r>
            <a:endParaRPr lang="en-US" sz="1875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16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mostafizar1976@gmail.com</a:t>
            </a:r>
            <a:endParaRPr lang="en-US" sz="103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C27A5B-91DF-485C-AAF5-E1B987AD9B50}"/>
              </a:ext>
            </a:extLst>
          </p:cNvPr>
          <p:cNvGrpSpPr/>
          <p:nvPr/>
        </p:nvGrpSpPr>
        <p:grpSpPr>
          <a:xfrm>
            <a:off x="4948673" y="492878"/>
            <a:ext cx="1545648" cy="5893387"/>
            <a:chOff x="5480405" y="213460"/>
            <a:chExt cx="1010210" cy="6059606"/>
          </a:xfrm>
          <a:noFill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7844D5-D506-4A2A-A7C8-113F598BBBC7}"/>
                </a:ext>
              </a:extLst>
            </p:cNvPr>
            <p:cNvSpPr/>
            <p:nvPr/>
          </p:nvSpPr>
          <p:spPr>
            <a:xfrm>
              <a:off x="5495235" y="213460"/>
              <a:ext cx="995380" cy="6059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87" dirty="0"/>
            </a:p>
          </p:txBody>
        </p:sp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DC9EF2FB-B458-4EA8-825D-C33157921472}"/>
                </a:ext>
              </a:extLst>
            </p:cNvPr>
            <p:cNvGrpSpPr/>
            <p:nvPr/>
          </p:nvGrpSpPr>
          <p:grpSpPr>
            <a:xfrm>
              <a:off x="5480405" y="454344"/>
              <a:ext cx="995380" cy="5577840"/>
              <a:chOff x="5456342" y="550596"/>
              <a:chExt cx="995380" cy="5577840"/>
            </a:xfrm>
            <a:grpFill/>
          </p:grpSpPr>
          <p:grpSp>
            <p:nvGrpSpPr>
              <p:cNvPr id="14" name="Group 7">
                <a:extLst>
                  <a:ext uri="{FF2B5EF4-FFF2-40B4-BE49-F238E27FC236}">
                    <a16:creationId xmlns:a16="http://schemas.microsoft.com/office/drawing/2014/main" id="{8F6E0943-E5C2-4F82-89FD-8476386E1C7E}"/>
                  </a:ext>
                </a:extLst>
              </p:cNvPr>
              <p:cNvGrpSpPr/>
              <p:nvPr/>
            </p:nvGrpSpPr>
            <p:grpSpPr>
              <a:xfrm>
                <a:off x="608596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BB19C36B-188C-4570-A56F-2B4AA4AC29E8}"/>
                    </a:ext>
                  </a:extLst>
                </p:cNvPr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F45D78A5-F8D3-46D1-ABF1-EA4D1ED0688B}"/>
                    </a:ext>
                  </a:extLst>
                </p:cNvPr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33784154-04B3-4F95-99B3-F0C4647E2DEB}"/>
                    </a:ext>
                  </a:extLst>
                </p:cNvPr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6DB3966E-A987-4422-BCED-8031F8FA26DD}"/>
                    </a:ext>
                  </a:extLst>
                </p:cNvPr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2951004-2D93-4C1F-A1DA-882981027D1B}"/>
                    </a:ext>
                  </a:extLst>
                </p:cNvPr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64E2679B-5072-468F-B6C4-68A72650CF42}"/>
                    </a:ext>
                  </a:extLst>
                </p:cNvPr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B435B8AE-6D9B-48D9-A8F5-EEC2713B1D52}"/>
                    </a:ext>
                  </a:extLst>
                </p:cNvPr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0B77D443-AA46-4429-B844-63E567DF511A}"/>
                    </a:ext>
                  </a:extLst>
                </p:cNvPr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450881A-15AE-4EC7-BB17-BB4512DF4394}"/>
                    </a:ext>
                  </a:extLst>
                </p:cNvPr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1E6CA024-EEE7-4CEE-A04A-926B37A3075E}"/>
                    </a:ext>
                  </a:extLst>
                </p:cNvPr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29E8620-9FE6-416D-A743-460A45D6FA9F}"/>
                    </a:ext>
                  </a:extLst>
                </p:cNvPr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9BFB9A9C-2537-4628-949F-33BB135A9A3D}"/>
                    </a:ext>
                  </a:extLst>
                </p:cNvPr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483B151E-3E34-4444-840E-ACB0C7119113}"/>
                    </a:ext>
                  </a:extLst>
                </p:cNvPr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</p:grpSp>
          <p:grpSp>
            <p:nvGrpSpPr>
              <p:cNvPr id="15" name="Group 8">
                <a:extLst>
                  <a:ext uri="{FF2B5EF4-FFF2-40B4-BE49-F238E27FC236}">
                    <a16:creationId xmlns:a16="http://schemas.microsoft.com/office/drawing/2014/main" id="{A5490593-4FC7-4AE1-9BC2-1B16CF0CC5A0}"/>
                  </a:ext>
                </a:extLst>
              </p:cNvPr>
              <p:cNvGrpSpPr/>
              <p:nvPr/>
            </p:nvGrpSpPr>
            <p:grpSpPr>
              <a:xfrm flipH="1">
                <a:off x="545634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B4F4B4DE-311F-4716-8E72-5CE960B9DFA4}"/>
                    </a:ext>
                  </a:extLst>
                </p:cNvPr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E490FD05-7C0E-4132-B4CE-2D2BDF75C051}"/>
                    </a:ext>
                  </a:extLst>
                </p:cNvPr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3B7BF29D-E0FB-43F6-B032-51F8CAD7379B}"/>
                    </a:ext>
                  </a:extLst>
                </p:cNvPr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C2292891-C473-42F3-8C14-95EA087103DE}"/>
                    </a:ext>
                  </a:extLst>
                </p:cNvPr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991D6A88-E370-4018-8720-5533A7E7F22A}"/>
                    </a:ext>
                  </a:extLst>
                </p:cNvPr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DD77131-16F3-4DFB-87C0-128A0567EBC3}"/>
                    </a:ext>
                  </a:extLst>
                </p:cNvPr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300C8B06-448A-45B6-AD1B-431E19F5FCF9}"/>
                    </a:ext>
                  </a:extLst>
                </p:cNvPr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4C8614EA-8616-4225-9DC8-5B5B09FC8CC2}"/>
                    </a:ext>
                  </a:extLst>
                </p:cNvPr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42A53AA6-B98A-422A-B2D1-D3CAD6D8724F}"/>
                    </a:ext>
                  </a:extLst>
                </p:cNvPr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CFC9003-5994-43AB-9394-E0F00BA538AC}"/>
                    </a:ext>
                  </a:extLst>
                </p:cNvPr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8618DEA4-D07F-430B-940C-AAA09EADBC53}"/>
                    </a:ext>
                  </a:extLst>
                </p:cNvPr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002AA1C0-E7D3-4816-92E8-9DF08432AB8B}"/>
                    </a:ext>
                  </a:extLst>
                </p:cNvPr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B74C3FC2-37EF-4B0D-9837-32FB0CFB735F}"/>
                    </a:ext>
                  </a:extLst>
                </p:cNvPr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87" dirty="0"/>
                </a:p>
              </p:txBody>
            </p:sp>
          </p:grp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8E1B667A-654B-4990-8901-7C71BE8A8B86}"/>
                  </a:ext>
                </a:extLst>
              </p:cNvPr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87" dirty="0"/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9F0E6C4-D950-4517-A64C-F94184AF20CD}"/>
                  </a:ext>
                </a:extLst>
              </p:cNvPr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87" dirty="0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6E473A1C-8A59-4385-B55D-9AA4EC8B0BDA}"/>
                  </a:ext>
                </a:extLst>
              </p:cNvPr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87" dirty="0"/>
              </a:p>
            </p:txBody>
          </p:sp>
          <p:sp>
            <p:nvSpPr>
              <p:cNvPr id="19" name="Rounded Rectangle 12">
                <a:extLst>
                  <a:ext uri="{FF2B5EF4-FFF2-40B4-BE49-F238E27FC236}">
                    <a16:creationId xmlns:a16="http://schemas.microsoft.com/office/drawing/2014/main" id="{83FC08DF-4121-4C2F-8229-30E577DF5C50}"/>
                  </a:ext>
                </a:extLst>
              </p:cNvPr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87" dirty="0"/>
              </a:p>
            </p:txBody>
          </p:sp>
          <p:sp>
            <p:nvSpPr>
              <p:cNvPr id="20" name="Rounded Rectangle 13">
                <a:extLst>
                  <a:ext uri="{FF2B5EF4-FFF2-40B4-BE49-F238E27FC236}">
                    <a16:creationId xmlns:a16="http://schemas.microsoft.com/office/drawing/2014/main" id="{78F7B923-FFA6-4BB5-86EE-746629E6A097}"/>
                  </a:ext>
                </a:extLst>
              </p:cNvPr>
              <p:cNvSpPr/>
              <p:nvPr/>
            </p:nvSpPr>
            <p:spPr>
              <a:xfrm>
                <a:off x="5576169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87" dirty="0"/>
              </a:p>
            </p:txBody>
          </p:sp>
          <p:sp>
            <p:nvSpPr>
              <p:cNvPr id="21" name="Rounded Rectangle 14">
                <a:extLst>
                  <a:ext uri="{FF2B5EF4-FFF2-40B4-BE49-F238E27FC236}">
                    <a16:creationId xmlns:a16="http://schemas.microsoft.com/office/drawing/2014/main" id="{0270F979-6D39-44E9-B50B-990FAFF3B91C}"/>
                  </a:ext>
                </a:extLst>
              </p:cNvPr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87" dirty="0"/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B5F5994B-8478-4DFD-8B90-A5FA4EEBAAEF}"/>
                  </a:ext>
                </a:extLst>
              </p:cNvPr>
              <p:cNvSpPr/>
              <p:nvPr/>
            </p:nvSpPr>
            <p:spPr>
              <a:xfrm>
                <a:off x="5605528" y="327231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87" dirty="0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6DAC8D37-32B0-4EC1-957C-4385B3839793}"/>
                  </a:ext>
                </a:extLst>
              </p:cNvPr>
              <p:cNvSpPr/>
              <p:nvPr/>
            </p:nvSpPr>
            <p:spPr>
              <a:xfrm>
                <a:off x="5595274" y="370102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87" dirty="0"/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04A21B21-7E8B-41A4-9742-AE0617072547}"/>
                  </a:ext>
                </a:extLst>
              </p:cNvPr>
              <p:cNvSpPr/>
              <p:nvPr/>
            </p:nvSpPr>
            <p:spPr>
              <a:xfrm>
                <a:off x="5567252" y="413400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87" dirty="0"/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55CCEC13-376A-49BE-88BB-6D185F0A59C6}"/>
                  </a:ext>
                </a:extLst>
              </p:cNvPr>
              <p:cNvSpPr/>
              <p:nvPr/>
            </p:nvSpPr>
            <p:spPr>
              <a:xfrm>
                <a:off x="5575168" y="4576547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87" dirty="0"/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43D8578-A4AB-4AD7-8318-36889B95F33A}"/>
                  </a:ext>
                </a:extLst>
              </p:cNvPr>
              <p:cNvSpPr/>
              <p:nvPr/>
            </p:nvSpPr>
            <p:spPr>
              <a:xfrm>
                <a:off x="5579696" y="500525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87" dirty="0"/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7010C14F-3CB7-4095-BD22-C0E6E7912C07}"/>
                  </a:ext>
                </a:extLst>
              </p:cNvPr>
              <p:cNvSpPr/>
              <p:nvPr/>
            </p:nvSpPr>
            <p:spPr>
              <a:xfrm>
                <a:off x="5567252" y="542499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87" dirty="0"/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A9087F42-9773-4EAA-9227-FF3660A5AD94}"/>
                  </a:ext>
                </a:extLst>
              </p:cNvPr>
              <p:cNvSpPr/>
              <p:nvPr/>
            </p:nvSpPr>
            <p:spPr>
              <a:xfrm>
                <a:off x="5575168" y="5872223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87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7" name="Rounded Rectangle 22">
                <a:extLst>
                  <a:ext uri="{FF2B5EF4-FFF2-40B4-BE49-F238E27FC236}">
                    <a16:creationId xmlns:a16="http://schemas.microsoft.com/office/drawing/2014/main" id="{8170E1B7-A8F4-4C73-A435-49207FF593E8}"/>
                  </a:ext>
                </a:extLst>
              </p:cNvPr>
              <p:cNvSpPr/>
              <p:nvPr/>
            </p:nvSpPr>
            <p:spPr>
              <a:xfrm>
                <a:off x="5596339" y="370064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87" dirty="0"/>
              </a:p>
            </p:txBody>
          </p:sp>
          <p:sp>
            <p:nvSpPr>
              <p:cNvPr id="58" name="Rounded Rectangle 23">
                <a:extLst>
                  <a:ext uri="{FF2B5EF4-FFF2-40B4-BE49-F238E27FC236}">
                    <a16:creationId xmlns:a16="http://schemas.microsoft.com/office/drawing/2014/main" id="{9A670DE4-1382-4682-B6DD-6976C2BD79B0}"/>
                  </a:ext>
                </a:extLst>
              </p:cNvPr>
              <p:cNvSpPr/>
              <p:nvPr/>
            </p:nvSpPr>
            <p:spPr>
              <a:xfrm>
                <a:off x="5560197" y="413362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87" dirty="0"/>
              </a:p>
            </p:txBody>
          </p:sp>
          <p:sp>
            <p:nvSpPr>
              <p:cNvPr id="60" name="Rounded Rectangle 24">
                <a:extLst>
                  <a:ext uri="{FF2B5EF4-FFF2-40B4-BE49-F238E27FC236}">
                    <a16:creationId xmlns:a16="http://schemas.microsoft.com/office/drawing/2014/main" id="{0DF3FD2D-D91B-4BF5-98BB-878A8E68DD6F}"/>
                  </a:ext>
                </a:extLst>
              </p:cNvPr>
              <p:cNvSpPr/>
              <p:nvPr/>
            </p:nvSpPr>
            <p:spPr>
              <a:xfrm>
                <a:off x="5568113" y="457617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87" dirty="0"/>
              </a:p>
            </p:txBody>
          </p:sp>
          <p:sp>
            <p:nvSpPr>
              <p:cNvPr id="61" name="Rounded Rectangle 25">
                <a:extLst>
                  <a:ext uri="{FF2B5EF4-FFF2-40B4-BE49-F238E27FC236}">
                    <a16:creationId xmlns:a16="http://schemas.microsoft.com/office/drawing/2014/main" id="{CBAE0E07-19B7-4C75-94E6-FF719A5AD48F}"/>
                  </a:ext>
                </a:extLst>
              </p:cNvPr>
              <p:cNvSpPr/>
              <p:nvPr/>
            </p:nvSpPr>
            <p:spPr>
              <a:xfrm>
                <a:off x="5580761" y="500487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87" dirty="0"/>
              </a:p>
            </p:txBody>
          </p:sp>
          <p:sp>
            <p:nvSpPr>
              <p:cNvPr id="62" name="Rounded Rectangle 26">
                <a:extLst>
                  <a:ext uri="{FF2B5EF4-FFF2-40B4-BE49-F238E27FC236}">
                    <a16:creationId xmlns:a16="http://schemas.microsoft.com/office/drawing/2014/main" id="{67174364-7768-42FD-A157-754D17AD304A}"/>
                  </a:ext>
                </a:extLst>
              </p:cNvPr>
              <p:cNvSpPr/>
              <p:nvPr/>
            </p:nvSpPr>
            <p:spPr>
              <a:xfrm>
                <a:off x="5560197" y="542462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87" dirty="0"/>
              </a:p>
            </p:txBody>
          </p:sp>
          <p:sp>
            <p:nvSpPr>
              <p:cNvPr id="63" name="Rounded Rectangle 27">
                <a:extLst>
                  <a:ext uri="{FF2B5EF4-FFF2-40B4-BE49-F238E27FC236}">
                    <a16:creationId xmlns:a16="http://schemas.microsoft.com/office/drawing/2014/main" id="{91BDB214-8F76-4E27-92AE-AFED28E6CF5D}"/>
                  </a:ext>
                </a:extLst>
              </p:cNvPr>
              <p:cNvSpPr/>
              <p:nvPr/>
            </p:nvSpPr>
            <p:spPr>
              <a:xfrm>
                <a:off x="5568113" y="587184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87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A4502C0-2A1D-4232-A05D-F0617DE6CA38}"/>
              </a:ext>
            </a:extLst>
          </p:cNvPr>
          <p:cNvSpPr/>
          <p:nvPr/>
        </p:nvSpPr>
        <p:spPr>
          <a:xfrm>
            <a:off x="1177231" y="431602"/>
            <a:ext cx="3018234" cy="9033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9227" name="Picture 55" descr="F:\Mosta Logo Pictur\picpic 570.jpg">
            <a:extLst>
              <a:ext uri="{FF2B5EF4-FFF2-40B4-BE49-F238E27FC236}">
                <a16:creationId xmlns:a16="http://schemas.microsoft.com/office/drawing/2014/main" id="{93BD7D8F-EC49-4BF7-8182-012FBF2BA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79" y="1184729"/>
            <a:ext cx="2860462" cy="27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ounded Rectangle 54">
            <a:extLst>
              <a:ext uri="{FF2B5EF4-FFF2-40B4-BE49-F238E27FC236}">
                <a16:creationId xmlns:a16="http://schemas.microsoft.com/office/drawing/2014/main" id="{4CBB5E24-72A0-4FA5-BC83-84DBF2F045E3}"/>
              </a:ext>
            </a:extLst>
          </p:cNvPr>
          <p:cNvSpPr/>
          <p:nvPr/>
        </p:nvSpPr>
        <p:spPr>
          <a:xfrm>
            <a:off x="6685336" y="988137"/>
            <a:ext cx="3905250" cy="125089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dirty="0" err="1"/>
              <a:t>পাঠের</a:t>
            </a:r>
            <a:r>
              <a:rPr lang="en-US" sz="4500" dirty="0"/>
              <a:t> </a:t>
            </a:r>
            <a:r>
              <a:rPr lang="en-US" sz="4500" dirty="0" err="1"/>
              <a:t>বিষয়</a:t>
            </a:r>
            <a:endParaRPr lang="en-US" sz="45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1531" y="228600"/>
            <a:ext cx="553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চিন্তা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 ব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endParaRPr 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29297" r="24574"/>
          <a:stretch/>
        </p:blipFill>
        <p:spPr>
          <a:xfrm>
            <a:off x="1151705" y="1382520"/>
            <a:ext cx="4182295" cy="3018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r="11171"/>
          <a:stretch/>
        </p:blipFill>
        <p:spPr>
          <a:xfrm>
            <a:off x="6256816" y="1066800"/>
            <a:ext cx="3420584" cy="367928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183965" y="5660930"/>
            <a:ext cx="6553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4553" y="4604177"/>
            <a:ext cx="81945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490856" y="4756577"/>
            <a:ext cx="140615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6249" y="143474"/>
            <a:ext cx="5715000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0737" y="1066800"/>
            <a:ext cx="5254170" cy="1862044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bn-BD" sz="115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ই-বুক</a:t>
            </a:r>
            <a:endParaRPr lang="en-US" sz="88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r="8692"/>
          <a:stretch/>
        </p:blipFill>
        <p:spPr>
          <a:xfrm>
            <a:off x="3124200" y="2895600"/>
            <a:ext cx="54864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78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609600"/>
            <a:ext cx="3810000" cy="769437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44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8183" y="2573397"/>
            <a:ext cx="98136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4000" dirty="0">
              <a:ln w="18000">
                <a:noFill/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ই-বুক</a:t>
            </a:r>
            <a:r>
              <a:rPr lang="en-US" sz="4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প্রকার ই-বুক এর বর্ণনা দিতে পারবে।</a:t>
            </a:r>
            <a:endParaRPr lang="en-US" sz="4000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772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289857"/>
            <a:ext cx="2172807" cy="6757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</a:t>
            </a:r>
            <a:r>
              <a:rPr lang="bn-BD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4000" b="1" dirty="0">
              <a:ln w="0"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5064" y="5105400"/>
            <a:ext cx="9699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ই-বুক বা ইলেকট্রনিক বুক হলো মুদ্রিত বইয়ের ইলেকট্রনিক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bn-BD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কোন বই ইলেকট্রনিক মাধ্যমে প্রকাশ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7777" r="4773" b="8441"/>
          <a:stretch/>
        </p:blipFill>
        <p:spPr>
          <a:xfrm>
            <a:off x="5638343" y="1423126"/>
            <a:ext cx="4953457" cy="3377474"/>
          </a:xfrm>
          <a:prstGeom prst="rect">
            <a:avLst/>
          </a:prstGeom>
          <a:ln w="3175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28" y="1423126"/>
            <a:ext cx="4494711" cy="3377474"/>
          </a:xfrm>
          <a:prstGeom prst="rect">
            <a:avLst/>
          </a:prstGeom>
          <a:ln w="3175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8974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096000"/>
            <a:ext cx="4161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স্মার্টফোনে পড়া যায়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1489" r="2081" b="10396"/>
          <a:stretch/>
        </p:blipFill>
        <p:spPr>
          <a:xfrm>
            <a:off x="609600" y="381000"/>
            <a:ext cx="4497909" cy="537215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1" r="13308"/>
          <a:stretch/>
        </p:blipFill>
        <p:spPr>
          <a:xfrm>
            <a:off x="6322490" y="408869"/>
            <a:ext cx="4497910" cy="531641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6705600" y="6078415"/>
            <a:ext cx="42693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ই-বুক রিডারে পড়া যায়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01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842410"/>
            <a:ext cx="5410200" cy="43391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5638800"/>
            <a:ext cx="975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রিডারের মধ্যে অ্যামাজন ডটক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কিন্ডল সবচেয়ে জনপ্রিয়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r="34938"/>
          <a:stretch/>
        </p:blipFill>
        <p:spPr>
          <a:xfrm>
            <a:off x="6298067" y="842410"/>
            <a:ext cx="4590728" cy="4339190"/>
          </a:xfrm>
          <a:prstGeom prst="rect">
            <a:avLst/>
          </a:prstGeom>
          <a:ln w="38100" cap="sq" cmpd="thickThin">
            <a:solidFill>
              <a:srgbClr val="E1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5505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2" b="13024"/>
          <a:stretch/>
        </p:blipFill>
        <p:spPr>
          <a:xfrm>
            <a:off x="2438400" y="3265128"/>
            <a:ext cx="6858000" cy="3288072"/>
          </a:xfrm>
          <a:prstGeom prst="rect">
            <a:avLst/>
          </a:prstGeom>
          <a:ln w="1143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10001" y="616891"/>
            <a:ext cx="3309889" cy="830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spc="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spc="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spc="50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7337" y="2369407"/>
            <a:ext cx="6026727" cy="6463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4242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16157</TotalTime>
  <Words>368</Words>
  <Application>Microsoft Office PowerPoint</Application>
  <PresentationFormat>Custom</PresentationFormat>
  <Paragraphs>97</Paragraphs>
  <Slides>19</Slides>
  <Notes>15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Mostafizar</cp:lastModifiedBy>
  <cp:revision>3060</cp:revision>
  <dcterms:created xsi:type="dcterms:W3CDTF">2006-08-16T00:00:00Z</dcterms:created>
  <dcterms:modified xsi:type="dcterms:W3CDTF">2021-03-29T00:56:06Z</dcterms:modified>
</cp:coreProperties>
</file>