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64" r:id="rId5"/>
    <p:sldId id="263" r:id="rId6"/>
    <p:sldId id="265" r:id="rId7"/>
    <p:sldId id="258" r:id="rId8"/>
    <p:sldId id="259" r:id="rId9"/>
    <p:sldId id="260" r:id="rId10"/>
    <p:sldId id="261" r:id="rId11"/>
    <p:sldId id="262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1FD8-CB80-414E-B7CA-7BBA480B34FE}" type="datetimeFigureOut">
              <a:rPr lang="en-US" smtClean="0"/>
              <a:pPr/>
              <a:t>29/3/2021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8701-4757-40DB-B076-2BF551EE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1FD8-CB80-414E-B7CA-7BBA480B34FE}" type="datetimeFigureOut">
              <a:rPr lang="en-US" smtClean="0"/>
              <a:pPr/>
              <a:t>29/3/2021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8701-4757-40DB-B076-2BF551EE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1FD8-CB80-414E-B7CA-7BBA480B34FE}" type="datetimeFigureOut">
              <a:rPr lang="en-US" smtClean="0"/>
              <a:pPr/>
              <a:t>29/3/2021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8701-4757-40DB-B076-2BF551EE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1FD8-CB80-414E-B7CA-7BBA480B34FE}" type="datetimeFigureOut">
              <a:rPr lang="en-US" smtClean="0"/>
              <a:pPr/>
              <a:t>29/3/2021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8701-4757-40DB-B076-2BF551EE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1FD8-CB80-414E-B7CA-7BBA480B34FE}" type="datetimeFigureOut">
              <a:rPr lang="en-US" smtClean="0"/>
              <a:pPr/>
              <a:t>29/3/2021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8701-4757-40DB-B076-2BF551EE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1FD8-CB80-414E-B7CA-7BBA480B34FE}" type="datetimeFigureOut">
              <a:rPr lang="en-US" smtClean="0"/>
              <a:pPr/>
              <a:t>29/3/2021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8701-4757-40DB-B076-2BF551EE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1FD8-CB80-414E-B7CA-7BBA480B34FE}" type="datetimeFigureOut">
              <a:rPr lang="en-US" smtClean="0"/>
              <a:pPr/>
              <a:t>29/3/2021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8701-4757-40DB-B076-2BF551EE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1FD8-CB80-414E-B7CA-7BBA480B34FE}" type="datetimeFigureOut">
              <a:rPr lang="en-US" smtClean="0"/>
              <a:pPr/>
              <a:t>29/3/2021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8701-4757-40DB-B076-2BF551EE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1FD8-CB80-414E-B7CA-7BBA480B34FE}" type="datetimeFigureOut">
              <a:rPr lang="en-US" smtClean="0"/>
              <a:pPr/>
              <a:t>29/3/2021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8701-4757-40DB-B076-2BF551EE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1FD8-CB80-414E-B7CA-7BBA480B34FE}" type="datetimeFigureOut">
              <a:rPr lang="en-US" smtClean="0"/>
              <a:pPr/>
              <a:t>29/3/2021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8701-4757-40DB-B076-2BF551EE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1FD8-CB80-414E-B7CA-7BBA480B34FE}" type="datetimeFigureOut">
              <a:rPr lang="en-US" smtClean="0"/>
              <a:pPr/>
              <a:t>29/3/2021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8701-4757-40DB-B076-2BF551EE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D1FD8-CB80-414E-B7CA-7BBA480B34FE}" type="datetimeFigureOut">
              <a:rPr lang="en-US" smtClean="0"/>
              <a:pPr/>
              <a:t>29/3/2021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98701-4757-40DB-B076-2BF551EE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 descr="stainless-steel-jug-250x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03300"/>
            <a:ext cx="3416300" cy="3035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main-qimg-206d2be9a5a055c3aede644d2db15c7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990600"/>
            <a:ext cx="3428999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 Diagonal Corner Rectangle 5"/>
          <p:cNvSpPr/>
          <p:nvPr/>
        </p:nvSpPr>
        <p:spPr>
          <a:xfrm>
            <a:off x="762000" y="4495800"/>
            <a:ext cx="762000" cy="5334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 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600200" y="4495800"/>
            <a:ext cx="762000" cy="5334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5029200" y="4495800"/>
            <a:ext cx="762000" cy="5334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867400" y="4495800"/>
            <a:ext cx="762000" cy="5334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2438400" y="4648200"/>
            <a:ext cx="381000" cy="304800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Equal 10"/>
          <p:cNvSpPr/>
          <p:nvPr/>
        </p:nvSpPr>
        <p:spPr>
          <a:xfrm>
            <a:off x="6705600" y="4648200"/>
            <a:ext cx="381000" cy="304800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62800" y="4191000"/>
            <a:ext cx="1371600" cy="1219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খই 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95600" y="4191000"/>
            <a:ext cx="1371600" cy="1219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 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</a:t>
            </a:r>
            <a:endParaRPr lang="en-US" dirty="0"/>
          </a:p>
        </p:txBody>
      </p:sp>
      <p:pic>
        <p:nvPicPr>
          <p:cNvPr id="4" name="Picture 3" descr="Grafton-Mini-Unsharp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31242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81400"/>
            <a:ext cx="31242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3886200" y="1676400"/>
            <a:ext cx="838200" cy="76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86200" y="4648200"/>
            <a:ext cx="8382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00600" y="4648200"/>
            <a:ext cx="8382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4648200"/>
            <a:ext cx="838200" cy="762000"/>
          </a:xfrm>
          <a:prstGeom prst="ellipse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800600" y="1676400"/>
            <a:ext cx="838200" cy="76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15000" y="1676400"/>
            <a:ext cx="838200" cy="76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6781800" y="1600200"/>
            <a:ext cx="1752600" cy="83820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কলম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6781800" y="4648200"/>
            <a:ext cx="1752600" cy="83820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কলস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 descr="alphabet-word-images-1295331_6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152400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76600"/>
            <a:ext cx="1524000" cy="1447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red-ceramic-jug-with-milk-vector-176544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953000"/>
            <a:ext cx="15240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355896" y="0"/>
            <a:ext cx="4273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7868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সাথে দাগ টেনে শব্দ মিলাই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5715000" y="1676400"/>
            <a:ext cx="2286000" cy="1219200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কলস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5715000" y="3352800"/>
            <a:ext cx="2286000" cy="1219200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5715000" y="5029200"/>
            <a:ext cx="2286000" cy="1219200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381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খালি ঘরে সঠিক বর্ণ লিখি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200px-Open_book_nae_02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16002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low_ws_timber_ladder_single_section_to_bs1129_clas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219200"/>
            <a:ext cx="16002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Culinary_fruits_front_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038600"/>
            <a:ext cx="160020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stainless-steel-jug-500x5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4057650"/>
            <a:ext cx="1600200" cy="1504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1586618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4038600"/>
            <a:ext cx="160020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1371600" y="2971800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2971800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33800" y="2971800"/>
            <a:ext cx="6096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9600" y="2971800"/>
            <a:ext cx="6096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2971800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2971800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05600" y="5791200"/>
            <a:ext cx="6096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19800" y="5791200"/>
            <a:ext cx="6096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5800" y="5867400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0" y="5867400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9800" y="5867400"/>
            <a:ext cx="6096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4000" y="5867400"/>
            <a:ext cx="6096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1200px-NGR_2009-021909-D052_(565469743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1219200"/>
            <a:ext cx="16764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41230" y="-8930"/>
            <a:ext cx="280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609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খালি ঘরে শব্দ লিখি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200px-NGR_2009-021909-D052_(565469743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95400"/>
            <a:ext cx="13716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_228869_1579023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048000"/>
            <a:ext cx="137160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1586618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876800"/>
            <a:ext cx="13716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Bevel 7"/>
          <p:cNvSpPr/>
          <p:nvPr/>
        </p:nvSpPr>
        <p:spPr>
          <a:xfrm>
            <a:off x="5410200" y="1295400"/>
            <a:ext cx="2362200" cy="129540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vel 8"/>
          <p:cNvSpPr/>
          <p:nvPr/>
        </p:nvSpPr>
        <p:spPr>
          <a:xfrm>
            <a:off x="5410200" y="3200400"/>
            <a:ext cx="2362200" cy="129540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vel 9"/>
          <p:cNvSpPr/>
          <p:nvPr/>
        </p:nvSpPr>
        <p:spPr>
          <a:xfrm>
            <a:off x="5486400" y="5029200"/>
            <a:ext cx="2362200" cy="129540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phy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438400" y="838200"/>
            <a:ext cx="4800600" cy="4267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তানজিনা আক্তার </a:t>
            </a:r>
          </a:p>
          <a:p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চারাধারী সরকারি প্রাথমিক বিদ্যালয় ।</a:t>
            </a:r>
          </a:p>
          <a:p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ব্রাহ্মণপাড়া , কুমিল্লা ।</a:t>
            </a:r>
          </a:p>
        </p:txBody>
      </p:sp>
      <p:pic>
        <p:nvPicPr>
          <p:cNvPr id="5" name="Picture 4" descr="Mohsin Bai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752600"/>
            <a:ext cx="1143000" cy="1097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19400" y="2827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057400" y="990600"/>
            <a:ext cx="5105400" cy="41148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প্রাক – প্রাথমিক 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 সংখ্যাঃ ৩০ জন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/০৩/২০২১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435114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8600" y="996077"/>
            <a:ext cx="4343400" cy="25853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শিখব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 দিয়ে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05200" y="457200"/>
            <a:ext cx="229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447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 ........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286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বর্ণ ব্যবহার করে শব্দ তৈরি করতে পারবে।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895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শব্দের সাথে ছবি দাগ টেনে মিলাতে পারবে।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505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বর্ণগুলো সঠিকভাবে উচ্চারন করতে পারবে।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114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দুই বা ততোধিক বর্ণ দিয়ে শব্দ গঠন করে লিখতে পারবে।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200px-Soccer_ball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32766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371600"/>
            <a:ext cx="32766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lowchart: Process 5"/>
          <p:cNvSpPr/>
          <p:nvPr/>
        </p:nvSpPr>
        <p:spPr>
          <a:xfrm>
            <a:off x="990600" y="4724400"/>
            <a:ext cx="838200" cy="6096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5867400" y="4724400"/>
            <a:ext cx="838200" cy="6096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3200400" y="4724400"/>
            <a:ext cx="1066800" cy="6096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4953000" y="4724400"/>
            <a:ext cx="838200" cy="6096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1905000" y="4724400"/>
            <a:ext cx="838200" cy="6096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7162800" y="4724400"/>
            <a:ext cx="1066800" cy="6096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Equal 12"/>
          <p:cNvSpPr/>
          <p:nvPr/>
        </p:nvSpPr>
        <p:spPr>
          <a:xfrm>
            <a:off x="2819400" y="4876800"/>
            <a:ext cx="304800" cy="3048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>
            <a:off x="6781800" y="4876800"/>
            <a:ext cx="304800" cy="3048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eavy-duty-single-section-ladd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1"/>
            <a:ext cx="3581400" cy="2819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1200px-NGR_2009-021909-D052_(565469743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657600"/>
            <a:ext cx="35814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4495800" y="15240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0" y="15240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46482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4648200"/>
            <a:ext cx="762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6248400" y="1676400"/>
            <a:ext cx="381000" cy="3810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Equal 9"/>
          <p:cNvSpPr/>
          <p:nvPr/>
        </p:nvSpPr>
        <p:spPr>
          <a:xfrm>
            <a:off x="2743200" y="4800600"/>
            <a:ext cx="381000" cy="3810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781800" y="1143000"/>
            <a:ext cx="1219200" cy="1143000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মই </a:t>
            </a:r>
            <a:endParaRPr lang="en-US" dirty="0"/>
          </a:p>
        </p:txBody>
      </p:sp>
      <p:sp>
        <p:nvSpPr>
          <p:cNvPr id="13" name="Oval Callout 12"/>
          <p:cNvSpPr/>
          <p:nvPr/>
        </p:nvSpPr>
        <p:spPr>
          <a:xfrm>
            <a:off x="3276600" y="4343400"/>
            <a:ext cx="1219200" cy="1143000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 descr="158661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32004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ulinary_fruits_front_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581400"/>
            <a:ext cx="32004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Bevel 4"/>
          <p:cNvSpPr/>
          <p:nvPr/>
        </p:nvSpPr>
        <p:spPr>
          <a:xfrm>
            <a:off x="4038600" y="1600200"/>
            <a:ext cx="762000" cy="6858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4876800" y="1600200"/>
            <a:ext cx="762000" cy="6858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4038600" y="4724400"/>
            <a:ext cx="762000" cy="6858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4876800" y="4724400"/>
            <a:ext cx="762000" cy="6858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5791200" y="1828800"/>
            <a:ext cx="381000" cy="3048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Equal 9"/>
          <p:cNvSpPr/>
          <p:nvPr/>
        </p:nvSpPr>
        <p:spPr>
          <a:xfrm>
            <a:off x="5791200" y="4953000"/>
            <a:ext cx="381000" cy="3048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6477000" y="1295400"/>
            <a:ext cx="1828800" cy="13716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Decision 11"/>
          <p:cNvSpPr/>
          <p:nvPr/>
        </p:nvSpPr>
        <p:spPr>
          <a:xfrm>
            <a:off x="6477000" y="4419600"/>
            <a:ext cx="1905000" cy="1447800"/>
          </a:xfrm>
          <a:prstGeom prst="flowChartDecisi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 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159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MOHSIN</dc:creator>
  <cp:lastModifiedBy>MOHSIN</cp:lastModifiedBy>
  <cp:revision>20</cp:revision>
  <dcterms:created xsi:type="dcterms:W3CDTF">2021-03-29T02:43:34Z</dcterms:created>
  <dcterms:modified xsi:type="dcterms:W3CDTF">2021-03-29T19:56:52Z</dcterms:modified>
</cp:coreProperties>
</file>