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3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0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4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768" y="-104931"/>
            <a:ext cx="9144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C00000"/>
                </a:solidFill>
              </a:rPr>
              <a:t>اَهْلاًوَسَهْلاً </a:t>
            </a:r>
            <a:r>
              <a:rPr lang="ar-SA" dirty="0" smtClean="0">
                <a:solidFill>
                  <a:srgbClr val="C00000"/>
                </a:solidFill>
              </a:rPr>
              <a:t/>
            </a:r>
            <a:br>
              <a:rPr lang="ar-SA" dirty="0" smtClean="0">
                <a:solidFill>
                  <a:srgbClr val="C00000"/>
                </a:solidFill>
              </a:rPr>
            </a:br>
            <a:r>
              <a:rPr lang="ar-SA" dirty="0" smtClean="0">
                <a:solidFill>
                  <a:srgbClr val="C00000"/>
                </a:solidFill>
              </a:rPr>
              <a:t>مَرْحَباً لَّكُمْ يَااَيُّهَا الطُّلاَبُ 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7816" y="3541168"/>
            <a:ext cx="5676364" cy="671069"/>
          </a:xfrm>
        </p:spPr>
        <p:txBody>
          <a:bodyPr>
            <a:normAutofit lnSpcReduction="10000"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اجبوا </a:t>
            </a:r>
            <a:r>
              <a:rPr lang="ar-SA" sz="6000" dirty="0" smtClean="0">
                <a:solidFill>
                  <a:schemeClr val="bg1"/>
                </a:solidFill>
              </a:rPr>
              <a:t>هل تمتعت بمنظر غروب الشمس</a:t>
            </a:r>
            <a:r>
              <a:rPr lang="ar-SA" sz="6000" dirty="0" smtClean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؟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635" y="2571750"/>
            <a:ext cx="11596255" cy="40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الْمُثَنَّى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اجبوا </a:t>
            </a:r>
            <a:r>
              <a:rPr lang="ar-SA" sz="6000" dirty="0" smtClean="0">
                <a:solidFill>
                  <a:schemeClr val="bg1"/>
                </a:solidFill>
              </a:rPr>
              <a:t>لماذا ما سبح عدنان وزيد</a:t>
            </a:r>
            <a:r>
              <a:rPr lang="ar-SA" sz="6000" dirty="0" smtClean="0">
                <a:solidFill>
                  <a:schemeClr val="bg1"/>
                </a:solidFill>
              </a:rPr>
              <a:t> </a:t>
            </a:r>
            <a:r>
              <a:rPr lang="ar-SA" sz="6000" dirty="0" smtClean="0">
                <a:solidFill>
                  <a:schemeClr val="bg1"/>
                </a:solidFill>
              </a:rPr>
              <a:t>؟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2308485"/>
            <a:ext cx="11827238" cy="440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الْاِجْتِمَاعِ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قولوا </a:t>
            </a:r>
            <a:r>
              <a:rPr lang="ar-SA" sz="6600" dirty="0" smtClean="0"/>
              <a:t>كيف كان منظر غروب الشمس</a:t>
            </a:r>
            <a:r>
              <a:rPr lang="ar-SA" sz="6600" dirty="0" smtClean="0"/>
              <a:t> </a:t>
            </a:r>
            <a:r>
              <a:rPr lang="ar-SA" sz="6600" dirty="0" smtClean="0"/>
              <a:t>؟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233534"/>
            <a:ext cx="11812249" cy="44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/>
              <a:t>1- نعم , والله المنظر جميل جدا ! املا قلبى بالفرح والسرور – يا ليت ! كنت معنا ! </a:t>
            </a:r>
          </a:p>
          <a:p>
            <a:pPr marL="0" indent="0" algn="r">
              <a:buNone/>
            </a:pPr>
            <a:r>
              <a:rPr lang="ar-SA" sz="6000" dirty="0" smtClean="0"/>
              <a:t>2- اتمنى ان اسافر معك فى العام القادم -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اَلْاِمْتِحَانُ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</a:t>
            </a:r>
            <a:r>
              <a:rPr lang="ar-SA" sz="4800" dirty="0" smtClean="0">
                <a:solidFill>
                  <a:schemeClr val="bg1"/>
                </a:solidFill>
              </a:rPr>
              <a:t> ضع الحوار شفهيا وكتابة  فى </a:t>
            </a:r>
            <a:r>
              <a:rPr lang="ar-SA" sz="4800" dirty="0" smtClean="0">
                <a:solidFill>
                  <a:schemeClr val="bg1"/>
                </a:solidFill>
              </a:rPr>
              <a:t>التالية –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 1- سلهت / اعمال البيت / مناظر الانهار - 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8" y="3214255"/>
            <a:ext cx="10461487" cy="32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اختر الفعل المناسب مما بين القوسين –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bg1"/>
                </a:solidFill>
              </a:rPr>
              <a:t> </a:t>
            </a:r>
            <a:r>
              <a:rPr lang="ar-SA" sz="4800" dirty="0" smtClean="0">
                <a:solidFill>
                  <a:schemeClr val="bg1"/>
                </a:solidFill>
              </a:rPr>
              <a:t>1- هل سبحتما فى البحر ؟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2 – هل سبحتم فى البحر ؟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3- هل سافرت الى داكا ؟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4- هل سافرت فاطمة الى مكة ؟ </a:t>
            </a:r>
          </a:p>
          <a:p>
            <a:pPr marL="0" indent="0" algn="r">
              <a:buNone/>
            </a:pPr>
            <a:r>
              <a:rPr lang="ar-SA" sz="4800" smtClean="0">
                <a:solidFill>
                  <a:schemeClr val="bg1"/>
                </a:solidFill>
              </a:rPr>
              <a:t>5- هل سافرت الى المدينة ؟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اَلتَّعْرِيْفُ الْمُدَرِّسُ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مُحَمَّدْ تَوْحِيْدُ الرَّحْمَانِ</a:t>
            </a:r>
            <a:endParaRPr lang="en-US" sz="4400" dirty="0"/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الدَّرْسُ الْخَامِسُ</a:t>
            </a:r>
            <a:endParaRPr lang="en-US" sz="4800" dirty="0"/>
          </a:p>
        </p:txBody>
      </p:sp>
      <p:sp>
        <p:nvSpPr>
          <p:cNvPr id="8" name="24-Point Star 7"/>
          <p:cNvSpPr/>
          <p:nvPr/>
        </p:nvSpPr>
        <p:spPr>
          <a:xfrm>
            <a:off x="0" y="3762530"/>
            <a:ext cx="7674964" cy="1573967"/>
          </a:xfrm>
          <a:prstGeom prst="star24">
            <a:avLst>
              <a:gd name="adj" fmla="val 401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زيارة كوكس بازار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الثامن مِنَ الدَّاخِلِ</a:t>
            </a:r>
            <a:endParaRPr lang="en-US" sz="4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7455" y="953000"/>
            <a:ext cx="2393660" cy="1471553"/>
          </a:xfrm>
        </p:spPr>
      </p:pic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طَلَبَةُ الْعِلْمِ قَبْلَهُ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236" y="1537855"/>
            <a:ext cx="11582400" cy="5195453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C00000"/>
                </a:solidFill>
              </a:rPr>
              <a:t>اَلْمُقَدَّمَةُ الْقِرَأةُ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2192000" cy="5583835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السفر كان ممتازا وكان معى ابنا عمى سلمان و عدنان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943" y="2479963"/>
            <a:ext cx="11665527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u="sng" dirty="0" smtClean="0">
                <a:solidFill>
                  <a:schemeClr val="bg1"/>
                </a:solidFill>
              </a:rPr>
              <a:t>ان يقول الطلاب من هذا الدرس </a:t>
            </a:r>
            <a:r>
              <a:rPr lang="ar-SA" sz="44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ممتاز السفر -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2- 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غروب الشمس - 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</a:t>
            </a:r>
            <a:r>
              <a:rPr lang="ar-SA" sz="4400" dirty="0">
                <a:solidFill>
                  <a:schemeClr val="bg1"/>
                </a:solidFill>
              </a:rPr>
              <a:t>ان يقول الطلاب </a:t>
            </a:r>
            <a:r>
              <a:rPr lang="ar-SA" sz="4400" dirty="0" smtClean="0">
                <a:solidFill>
                  <a:schemeClr val="bg1"/>
                </a:solidFill>
              </a:rPr>
              <a:t> فى الفرح والسرور-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4-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السباحة -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اِسْتِحْضَارُ الْقِرَأةِ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454726"/>
            <a:ext cx="11374580" cy="5403273"/>
          </a:xfr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0"/>
            <a:ext cx="11304256" cy="185651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</a:rPr>
              <a:t>عالى: لو كنت معنا فى السفر الى زيارة كوكس بازار - </a:t>
            </a:r>
            <a:br>
              <a:rPr lang="ar-SA" sz="4400" dirty="0" smtClean="0">
                <a:solidFill>
                  <a:schemeClr val="bg1"/>
                </a:solidFill>
              </a:rPr>
            </a:br>
            <a:r>
              <a:rPr lang="ar-SA" sz="4400" dirty="0" smtClean="0">
                <a:solidFill>
                  <a:schemeClr val="bg1"/>
                </a:solidFill>
              </a:rPr>
              <a:t>زيد : تمنيت ان اكون معكم ولكن كنت مشغولا فى اعمال الاسرة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1" y="1967345"/>
            <a:ext cx="11617377" cy="4890655"/>
          </a:xfrm>
        </p:spPr>
      </p:pic>
    </p:spTree>
    <p:extLst>
      <p:ext uri="{BB962C8B-B14F-4D97-AF65-F5344CB8AC3E}">
        <p14:creationId xmlns:p14="http://schemas.microsoft.com/office/powerpoint/2010/main" val="2821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5882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6000" smtClean="0"/>
              <a:t>زيد : اين سكنتم فى كوكس بازار ؟  </a:t>
            </a:r>
            <a:br>
              <a:rPr lang="ar-SA" sz="6000" smtClean="0"/>
            </a:br>
            <a:r>
              <a:rPr lang="ar-SA" sz="6000" smtClean="0"/>
              <a:t>على : سكنا فى الفندوق -  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2572718"/>
            <a:ext cx="11872210" cy="4172855"/>
          </a:xfrm>
        </p:spPr>
      </p:pic>
    </p:spTree>
    <p:extLst>
      <p:ext uri="{BB962C8B-B14F-4D97-AF65-F5344CB8AC3E}">
        <p14:creationId xmlns:p14="http://schemas.microsoft.com/office/powerpoint/2010/main" val="35907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235</Words>
  <Application>Microsoft Office PowerPoint</Application>
  <PresentationFormat>Custom</PresentationFormat>
  <Paragraphs>48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اَهْلاًوَسَهْلاً  مَرْحَباً لَّكُمْ يَااَيُّهَا الطُّلاَبُ !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عالى: لو كنت معنا فى السفر الى زيارة كوكس بازار -  زيد : تمنيت ان اكون معكم ولكن كنت مشغولا فى اعمال الاسرة </vt:lpstr>
      <vt:lpstr>زيد : اين سكنتم فى كوكس بازار ؟   على : سكنا فى الفندوق - 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114</cp:revision>
  <dcterms:created xsi:type="dcterms:W3CDTF">2016-06-22T08:38:04Z</dcterms:created>
  <dcterms:modified xsi:type="dcterms:W3CDTF">2021-03-28T11:45:02Z</dcterms:modified>
</cp:coreProperties>
</file>