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14198"/>
      </p:ext>
    </p:extLst>
  </p:cSld>
  <p:clrMapOvr>
    <a:masterClrMapping/>
  </p:clrMapOvr>
  <p:transition spd="slow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5356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319217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32557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747225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11898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75068"/>
      </p:ext>
    </p:extLst>
  </p:cSld>
  <p:clrMapOvr>
    <a:masterClrMapping/>
  </p:clrMapOvr>
  <p:transition spd="slow"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74490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8151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97016"/>
      </p:ext>
    </p:extLst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0743"/>
      </p:ext>
    </p:extLst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02277"/>
      </p:ext>
    </p:extLst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4527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78466"/>
      </p:ext>
    </p:extLst>
  </p:cSld>
  <p:clrMapOvr>
    <a:masterClrMapping/>
  </p:clrMapOvr>
  <p:transition spd="slow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46750"/>
      </p:ext>
    </p:extLst>
  </p:cSld>
  <p:clrMapOvr>
    <a:masterClrMapping/>
  </p:clrMapOvr>
  <p:transition spd="slow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23833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2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775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567" y="119921"/>
            <a:ext cx="7864838" cy="3509963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اهلاًوسهلاً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002060"/>
                </a:solidFill>
              </a:rPr>
              <a:t>مرحباً لّكم ياايُّها الطُّلاب 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630" y="5663186"/>
            <a:ext cx="9144000" cy="91000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لحضوركم اليوم فى هذا الصّف -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9334" cy="1325563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وكان المسجد فى اول امره من اللبن وسقفه من الجريد - </a:t>
            </a:r>
            <a:r>
              <a:rPr lang="ar-SA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1785325"/>
            <a:ext cx="9587993" cy="5043654"/>
          </a:xfrm>
        </p:spPr>
      </p:pic>
    </p:spTree>
    <p:extLst>
      <p:ext uri="{BB962C8B-B14F-4D97-AF65-F5344CB8AC3E}">
        <p14:creationId xmlns:p14="http://schemas.microsoft.com/office/powerpoint/2010/main" val="180396895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690"/>
            <a:ext cx="11526982" cy="155171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dirty="0" smtClean="0"/>
              <a:t>والان حدث اعظم توسعة منذ انشائه -  </a:t>
            </a:r>
            <a:r>
              <a:rPr lang="ar-SA" sz="6000" dirty="0" smtClean="0"/>
              <a:t> 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887759"/>
            <a:ext cx="9901196" cy="4881320"/>
          </a:xfrm>
        </p:spPr>
      </p:pic>
    </p:spTree>
    <p:extLst>
      <p:ext uri="{BB962C8B-B14F-4D97-AF65-F5344CB8AC3E}">
        <p14:creationId xmlns:p14="http://schemas.microsoft.com/office/powerpoint/2010/main" val="267749665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العملُ المُفردُ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87003" cy="550888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بماذا تشتهر المدينة المنورة ؟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2576512"/>
            <a:ext cx="11842230" cy="42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285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العمل المُثنّى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5"/>
            <a:ext cx="12192000" cy="550888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متى تم اعظم توسعة له ؟ 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18348"/>
            <a:ext cx="5456420" cy="4339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9" y="2518348"/>
            <a:ext cx="6451393" cy="42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العملُ الاِجتماعِ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tx1"/>
                </a:solidFill>
              </a:rPr>
              <a:t>ماذا تتذكر حينما تكون فى الروضة المطهرة ؟ </a:t>
            </a:r>
            <a:r>
              <a:rPr lang="ar-SA" sz="5400" dirty="0" smtClean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2653259"/>
            <a:ext cx="11580128" cy="40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اَخيرُ الدّرسِ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1- بحث فيها بيت الله المكرم الكعبة المشرفة - 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bg1"/>
                </a:solidFill>
              </a:rPr>
              <a:t>2- بحث </a:t>
            </a:r>
            <a:r>
              <a:rPr lang="ar-SA" sz="6000" dirty="0" smtClean="0">
                <a:solidFill>
                  <a:schemeClr val="bg1"/>
                </a:solidFill>
              </a:rPr>
              <a:t>فيها فى المدينة المنورة -  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bg1"/>
                </a:solidFill>
              </a:rPr>
              <a:t>3- بحث فيها </a:t>
            </a:r>
            <a:r>
              <a:rPr lang="ar-SA" sz="6000" dirty="0" smtClean="0">
                <a:solidFill>
                  <a:schemeClr val="bg1"/>
                </a:solidFill>
              </a:rPr>
              <a:t>فى تشهير المدينة بها -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bg1"/>
                </a:solidFill>
              </a:rPr>
              <a:t>4- بحث </a:t>
            </a:r>
            <a:r>
              <a:rPr lang="ar-SA" sz="6000" dirty="0" smtClean="0">
                <a:solidFill>
                  <a:schemeClr val="bg1"/>
                </a:solidFill>
              </a:rPr>
              <a:t>فيها فى روضة النبى صلى الله عليه وسلم -  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bg1"/>
                </a:solidFill>
              </a:rPr>
              <a:t>5- بحث </a:t>
            </a:r>
            <a:r>
              <a:rPr lang="ar-SA" sz="6000" dirty="0" smtClean="0">
                <a:solidFill>
                  <a:schemeClr val="bg1"/>
                </a:solidFill>
              </a:rPr>
              <a:t>فيها فى المسجد النوى -   </a:t>
            </a:r>
            <a:endParaRPr lang="ar-SA" sz="6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2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الاِمتحانُ الدّرسِ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sz="5400" dirty="0" smtClean="0"/>
              <a:t>كون الجمل المفيدة فى التالية : </a:t>
            </a:r>
          </a:p>
          <a:p>
            <a:pPr marL="0" indent="0" algn="r">
              <a:buNone/>
            </a:pPr>
            <a:r>
              <a:rPr lang="ar-SA" sz="5400" dirty="0" smtClean="0"/>
              <a:t>1- نشاهد : </a:t>
            </a:r>
          </a:p>
          <a:p>
            <a:pPr marL="0" indent="0" algn="r">
              <a:buNone/>
            </a:pPr>
            <a:r>
              <a:rPr lang="ar-SA" sz="5400" dirty="0" smtClean="0"/>
              <a:t>2- حجرة : </a:t>
            </a:r>
          </a:p>
          <a:p>
            <a:pPr marL="0" indent="0" algn="r">
              <a:buNone/>
            </a:pPr>
            <a:r>
              <a:rPr lang="ar-SA" sz="5400" dirty="0" smtClean="0"/>
              <a:t>3- عاصمة : </a:t>
            </a:r>
          </a:p>
          <a:p>
            <a:pPr marL="0" indent="0" algn="r">
              <a:buNone/>
            </a:pPr>
            <a:r>
              <a:rPr lang="ar-SA" sz="5400" dirty="0" smtClean="0"/>
              <a:t>4- اخرج : </a:t>
            </a:r>
          </a:p>
          <a:p>
            <a:pPr marL="0" indent="0" algn="r">
              <a:buNone/>
            </a:pPr>
            <a:r>
              <a:rPr lang="ar-SA" sz="5400" dirty="0" smtClean="0"/>
              <a:t>5- الفاسدة : </a:t>
            </a:r>
            <a:endParaRPr lang="ar-SA" sz="5400" dirty="0" smtClean="0"/>
          </a:p>
        </p:txBody>
      </p:sp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الواجبُ المَنْزِلى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544892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1- صف عن المدينة المنورة فى خمسة اسطر – </a:t>
            </a:r>
          </a:p>
          <a:p>
            <a:pPr marL="0" indent="0" algn="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2- صف عن المسجد الذى فى قريتك فى خمسة اسطر -   </a:t>
            </a:r>
            <a:endParaRPr lang="ar-SA" sz="80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SA" sz="8000" dirty="0">
                <a:solidFill>
                  <a:schemeClr val="bg1"/>
                </a:solidFill>
              </a:rPr>
              <a:t> 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98" y="1"/>
            <a:ext cx="7240250" cy="22185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فَرغتُ الدّرسَ لليومِ الان مِن صَفّكُم خيراً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0"/>
            <a:ext cx="6160958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التعريف المدرس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محمّد توحيد الرّحمان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61744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نائب مولووى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مَعرفةُ الدّرسِ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7024" y="549375"/>
            <a:ext cx="2140912" cy="1869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قرأةُ الْيوم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الدّرسُ الثانى عشر</a:t>
            </a:r>
            <a:endParaRPr lang="en-US" sz="4000" dirty="0"/>
          </a:p>
        </p:txBody>
      </p:sp>
      <p:sp>
        <p:nvSpPr>
          <p:cNvPr id="8" name="24-Point Star 7"/>
          <p:cNvSpPr/>
          <p:nvPr/>
        </p:nvSpPr>
        <p:spPr>
          <a:xfrm>
            <a:off x="599606" y="3912433"/>
            <a:ext cx="7120327" cy="1304144"/>
          </a:xfrm>
          <a:prstGeom prst="star24">
            <a:avLst>
              <a:gd name="adj" fmla="val 294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00B0F0"/>
                </a:solidFill>
              </a:rPr>
              <a:t>المسجد النبوى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2848131" y="5351488"/>
            <a:ext cx="9143999" cy="1379095"/>
          </a:xfrm>
          <a:prstGeom prst="star24">
            <a:avLst>
              <a:gd name="adj" fmla="val 35326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للصّفِ الثامن منَ الدّاخل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819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طلبة العلم قبله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4618"/>
            <a:ext cx="10958944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ar-SA" sz="6600" dirty="0" smtClean="0">
                <a:solidFill>
                  <a:srgbClr val="FF0000"/>
                </a:solidFill>
              </a:rPr>
              <a:t>المُقدّمةُ القِرأةُ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4085"/>
            <a:ext cx="12192000" cy="546391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 </a:t>
            </a:r>
            <a:r>
              <a:rPr lang="ar-SA" sz="6000" dirty="0" smtClean="0">
                <a:solidFill>
                  <a:schemeClr val="bg1"/>
                </a:solidFill>
              </a:rPr>
              <a:t>ومدينة الرسول صلى الله عليه وسلم التى منها انتشر الاسلام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2816745"/>
            <a:ext cx="12025745" cy="38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462" y="0"/>
            <a:ext cx="4721901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نَتيْجة ُالدّرسِ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 </a:t>
            </a:r>
            <a:r>
              <a:rPr lang="ar-SA" sz="4800" u="sng" dirty="0" smtClean="0">
                <a:solidFill>
                  <a:schemeClr val="bg1"/>
                </a:solidFill>
              </a:rPr>
              <a:t>ان يتعلم الطلاب من هذا الدرس </a:t>
            </a:r>
            <a:r>
              <a:rPr lang="ar-SA" sz="48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  </a:t>
            </a:r>
            <a:r>
              <a:rPr lang="ar-SA" sz="4800" dirty="0" smtClean="0">
                <a:solidFill>
                  <a:schemeClr val="bg1"/>
                </a:solidFill>
              </a:rPr>
              <a:t>1- ان يبين المتعلمون فى بيت الله الحرام -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2- </a:t>
            </a:r>
            <a:r>
              <a:rPr lang="ar-SA" sz="4800" dirty="0">
                <a:solidFill>
                  <a:schemeClr val="bg1"/>
                </a:solidFill>
              </a:rPr>
              <a:t>ان يبين </a:t>
            </a:r>
            <a:r>
              <a:rPr lang="ar-SA" sz="4800" dirty="0" smtClean="0">
                <a:solidFill>
                  <a:schemeClr val="bg1"/>
                </a:solidFill>
              </a:rPr>
              <a:t>المتعلمون فى المدينة المنورة - 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3- </a:t>
            </a:r>
            <a:r>
              <a:rPr lang="ar-SA" sz="4800" dirty="0">
                <a:solidFill>
                  <a:schemeClr val="bg1"/>
                </a:solidFill>
              </a:rPr>
              <a:t>ان يبين </a:t>
            </a:r>
            <a:r>
              <a:rPr lang="ar-SA" sz="4800" dirty="0" smtClean="0">
                <a:solidFill>
                  <a:schemeClr val="bg1"/>
                </a:solidFill>
              </a:rPr>
              <a:t>المتعلمون فى اين يقع قبر النبى </a:t>
            </a:r>
            <a:r>
              <a:rPr lang="ar-SA" sz="4800" dirty="0">
                <a:solidFill>
                  <a:schemeClr val="bg1"/>
                </a:solidFill>
              </a:rPr>
              <a:t>صلى </a:t>
            </a:r>
            <a:r>
              <a:rPr lang="ar-SA" sz="4800" dirty="0" smtClean="0">
                <a:solidFill>
                  <a:schemeClr val="bg1"/>
                </a:solidFill>
              </a:rPr>
              <a:t>الله عليه وسلم   - 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4- </a:t>
            </a:r>
            <a:r>
              <a:rPr lang="ar-SA" sz="4800" dirty="0">
                <a:solidFill>
                  <a:schemeClr val="bg1"/>
                </a:solidFill>
              </a:rPr>
              <a:t>ان يبين </a:t>
            </a:r>
            <a:r>
              <a:rPr lang="ar-SA" sz="4800" dirty="0" smtClean="0">
                <a:solidFill>
                  <a:schemeClr val="bg1"/>
                </a:solidFill>
              </a:rPr>
              <a:t>المتعلمون فى روضة النبى صلى </a:t>
            </a:r>
            <a:r>
              <a:rPr lang="ar-SA" sz="4800" dirty="0">
                <a:solidFill>
                  <a:schemeClr val="bg1"/>
                </a:solidFill>
              </a:rPr>
              <a:t>الله عليه وسلم</a:t>
            </a:r>
            <a:r>
              <a:rPr lang="ar-SA" sz="4800" dirty="0" smtClean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5- </a:t>
            </a:r>
            <a:r>
              <a:rPr lang="ar-SA" sz="4800" dirty="0">
                <a:solidFill>
                  <a:schemeClr val="bg1"/>
                </a:solidFill>
              </a:rPr>
              <a:t>ان يبين </a:t>
            </a:r>
            <a:r>
              <a:rPr lang="ar-SA" sz="4800" dirty="0" smtClean="0">
                <a:solidFill>
                  <a:schemeClr val="bg1"/>
                </a:solidFill>
              </a:rPr>
              <a:t>المتعلمون فى دعوة النبى </a:t>
            </a:r>
            <a:r>
              <a:rPr lang="ar-SA" sz="4800" dirty="0">
                <a:solidFill>
                  <a:schemeClr val="bg1"/>
                </a:solidFill>
              </a:rPr>
              <a:t> صلى الله عليه وسلم </a:t>
            </a:r>
            <a:r>
              <a:rPr lang="ar-SA" sz="4800" dirty="0" smtClean="0">
                <a:solidFill>
                  <a:schemeClr val="bg1"/>
                </a:solidFill>
              </a:rPr>
              <a:t> -  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319135"/>
            <a:ext cx="11263746" cy="5398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</a:rPr>
              <a:t>اِستحْضارُ القرأةِ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43" y="0"/>
            <a:ext cx="10515600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ويقع قبر النبى </a:t>
            </a:r>
            <a:r>
              <a:rPr lang="ar-SA" sz="4400" dirty="0">
                <a:solidFill>
                  <a:schemeClr val="bg1"/>
                </a:solidFill>
              </a:rPr>
              <a:t> صلى الله عليه وسلم </a:t>
            </a:r>
            <a:r>
              <a:rPr lang="ar-SA" sz="4400" dirty="0" smtClean="0">
                <a:solidFill>
                  <a:schemeClr val="bg1"/>
                </a:solidFill>
              </a:rPr>
              <a:t> فى بيت عائشة رضى الله تعالى عنها -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1426889"/>
            <a:ext cx="9499769" cy="5437441"/>
          </a:xfrm>
        </p:spPr>
      </p:pic>
    </p:spTree>
    <p:extLst>
      <p:ext uri="{BB962C8B-B14F-4D97-AF65-F5344CB8AC3E}">
        <p14:creationId xmlns:p14="http://schemas.microsoft.com/office/powerpoint/2010/main" val="331389690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" y="-1"/>
            <a:ext cx="10280475" cy="1543987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ما بين بيتى ومنبرى روضة من رياض الجنة -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9" y="1663907"/>
            <a:ext cx="11812248" cy="4984230"/>
          </a:xfrm>
        </p:spPr>
      </p:pic>
    </p:spTree>
    <p:extLst>
      <p:ext uri="{BB962C8B-B14F-4D97-AF65-F5344CB8AC3E}">
        <p14:creationId xmlns:p14="http://schemas.microsoft.com/office/powerpoint/2010/main" val="144518445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278</Words>
  <Application>Microsoft Office PowerPoint</Application>
  <PresentationFormat>Custom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اهلاًوسهلاً  مرحباً لّكم ياايُّها الطُّلاب !</vt:lpstr>
      <vt:lpstr>التعريف المدرس</vt:lpstr>
      <vt:lpstr>مَعرفةُ الدّرسِ</vt:lpstr>
      <vt:lpstr>طلبة العلم قبله</vt:lpstr>
      <vt:lpstr>المُقدّمةُ القِرأةُ</vt:lpstr>
      <vt:lpstr>نَتيْجة ُالدّرسِ</vt:lpstr>
      <vt:lpstr>اِستحْضارُ القرأةِ</vt:lpstr>
      <vt:lpstr>ويقع قبر النبى  صلى الله عليه وسلم  فى بيت عائشة رضى الله تعالى عنها - </vt:lpstr>
      <vt:lpstr>ما بين بيتى ومنبرى روضة من رياض الجنة -</vt:lpstr>
      <vt:lpstr>وكان المسجد فى اول امره من اللبن وسقفه من الجريد -  </vt:lpstr>
      <vt:lpstr>والان حدث اعظم توسعة منذ انشائه -   </vt:lpstr>
      <vt:lpstr>العملُ المُفردُ</vt:lpstr>
      <vt:lpstr>العمل المُثنّى</vt:lpstr>
      <vt:lpstr>العملُ الاِجتماعِ</vt:lpstr>
      <vt:lpstr>اَخيرُ الدّرسِ</vt:lpstr>
      <vt:lpstr>الاِمتحانُ الدّرسِ</vt:lpstr>
      <vt:lpstr>الواجبُ المَنْزِلى</vt:lpstr>
      <vt:lpstr>شُكْراً وِدَاعاً فَرغتُ الدّرسَ لليومِ الان مِن صَفّكُم خيراً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94</cp:revision>
  <dcterms:created xsi:type="dcterms:W3CDTF">2016-06-22T08:38:04Z</dcterms:created>
  <dcterms:modified xsi:type="dcterms:W3CDTF">2021-03-29T08:34:52Z</dcterms:modified>
</cp:coreProperties>
</file>