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9" r:id="rId2"/>
    <p:sldId id="334" r:id="rId3"/>
    <p:sldId id="320" r:id="rId4"/>
    <p:sldId id="336" r:id="rId5"/>
    <p:sldId id="338" r:id="rId6"/>
    <p:sldId id="304" r:id="rId7"/>
    <p:sldId id="309" r:id="rId8"/>
    <p:sldId id="308" r:id="rId9"/>
    <p:sldId id="312" r:id="rId10"/>
    <p:sldId id="305" r:id="rId11"/>
    <p:sldId id="310" r:id="rId12"/>
    <p:sldId id="307" r:id="rId13"/>
    <p:sldId id="343" r:id="rId14"/>
    <p:sldId id="340" r:id="rId15"/>
    <p:sldId id="326" r:id="rId16"/>
    <p:sldId id="345" r:id="rId17"/>
    <p:sldId id="328" r:id="rId18"/>
    <p:sldId id="347" r:id="rId19"/>
    <p:sldId id="298" r:id="rId20"/>
  </p:sldIdLst>
  <p:sldSz cx="1152207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66"/>
    <a:srgbClr val="CC0099"/>
    <a:srgbClr val="ABC674"/>
    <a:srgbClr val="990099"/>
    <a:srgbClr val="793905"/>
    <a:srgbClr val="29C7FF"/>
    <a:srgbClr val="641F6B"/>
    <a:srgbClr val="652B91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99" autoAdjust="0"/>
  </p:normalViewPr>
  <p:slideViewPr>
    <p:cSldViewPr>
      <p:cViewPr varScale="1">
        <p:scale>
          <a:sx n="67" d="100"/>
          <a:sy n="67" d="100"/>
        </p:scale>
        <p:origin x="480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0706-C379-40CD-B660-6EC0F1D7631A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3E0F0-9368-4322-B44A-DF6ECC3E3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29D1-AAA0-49E0-AAF4-9153627462F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3000" y="514350"/>
            <a:ext cx="4318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4F66-60FC-4F2E-86E7-889926A2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4F66-60FC-4F2E-86E7-889926A20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2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4F66-60FC-4F2E-86E7-889926A200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7" y="2130435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3" y="3886200"/>
            <a:ext cx="80654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5" y="274648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48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3" y="4406910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3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7" y="1600206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8" y="1600206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6" y="1535113"/>
            <a:ext cx="5090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6" y="2174875"/>
            <a:ext cx="5090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8" y="273050"/>
            <a:ext cx="37906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5" y="273060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8" y="1435103"/>
            <a:ext cx="37906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9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9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9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6" y="274638"/>
            <a:ext cx="103698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6" y="1600206"/>
            <a:ext cx="103698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60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11" y="6356360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60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-face-clip-art-free-clipart-images-birds-clip-art-600_5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9637" y="1066800"/>
            <a:ext cx="3523875" cy="2819400"/>
          </a:xfrm>
          <a:prstGeom prst="rect">
            <a:avLst/>
          </a:prstGeom>
        </p:spPr>
      </p:pic>
      <p:pic>
        <p:nvPicPr>
          <p:cNvPr id="5" name="Picture 4" descr="hgffd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61037" y="990600"/>
            <a:ext cx="3581402" cy="3048000"/>
          </a:xfrm>
          <a:prstGeom prst="rect">
            <a:avLst/>
          </a:prstGeom>
        </p:spPr>
      </p:pic>
      <p:pic>
        <p:nvPicPr>
          <p:cNvPr id="6" name="Picture 5" descr="ewwewe.png"/>
          <p:cNvPicPr>
            <a:picLocks noChangeAspect="1"/>
          </p:cNvPicPr>
          <p:nvPr/>
        </p:nvPicPr>
        <p:blipFill>
          <a:blip r:embed="rId4" cstate="print"/>
          <a:srcRect l="17256" t="22971" r="16087" b="19592"/>
          <a:stretch>
            <a:fillRect/>
          </a:stretch>
        </p:blipFill>
        <p:spPr>
          <a:xfrm>
            <a:off x="4179512" y="3296250"/>
            <a:ext cx="3048000" cy="14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8237" y="4495800"/>
            <a:ext cx="530383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ড়ুঁ</a:t>
            </a:r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ই আমাদের ঘরেরই কেউ। </a:t>
            </a:r>
            <a:endParaRPr lang="en-US" sz="3600" dirty="0" smtClean="0"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লোকালয়ই এদের প্রিয় জায়গা।</a:t>
            </a:r>
          </a:p>
        </p:txBody>
      </p:sp>
      <p:pic>
        <p:nvPicPr>
          <p:cNvPr id="11" name="Picture 10" descr="14100287_816690118466640_429465576492018434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36637" y="1381115"/>
            <a:ext cx="4267200" cy="3038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98638" y="4495800"/>
            <a:ext cx="3276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ছোট্র পাখি চ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ড়ুঁ</a:t>
            </a:r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ই।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"/>
          <a:stretch/>
        </p:blipFill>
        <p:spPr>
          <a:xfrm>
            <a:off x="6100212" y="1381114"/>
            <a:ext cx="4301840" cy="303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237" y="4114800"/>
            <a:ext cx="480060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বাসাবাড়ির ঘুলঘুলিতে খড়, টুকরো কাপড়, শুকনো ঘাস </a:t>
            </a:r>
            <a:endParaRPr lang="en-US" sz="3600" dirty="0" smtClean="0"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দিয়ে এরা বাসা তৈরি করে।</a:t>
            </a:r>
          </a:p>
        </p:txBody>
      </p:sp>
      <p:pic>
        <p:nvPicPr>
          <p:cNvPr id="3" name="Picture 2" descr="5308cad531486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765" y="1143001"/>
            <a:ext cx="3937919" cy="2895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1111111.png"/>
          <p:cNvPicPr>
            <a:picLocks noChangeAspect="1"/>
          </p:cNvPicPr>
          <p:nvPr/>
        </p:nvPicPr>
        <p:blipFill>
          <a:blip r:embed="rId3" cstate="print"/>
          <a:srcRect t="-2513" b="19576"/>
          <a:stretch>
            <a:fillRect/>
          </a:stretch>
        </p:blipFill>
        <p:spPr>
          <a:xfrm>
            <a:off x="5989637" y="1143001"/>
            <a:ext cx="4495800" cy="2946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55697" y="4191000"/>
            <a:ext cx="554414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মাথা ছাই রঙের। পিঠে বাদামি পালক।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 উপরে কালো ছোট দাগ।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ডানার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 সাদা অথবা লালচে রেখা।</a:t>
            </a:r>
            <a:endParaRPr lang="en-US" sz="3200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37" y="4368269"/>
            <a:ext cx="56388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এরা কীটপতঙ্গ খেয়ে ফসলের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শত্রু নাশ করে। </a:t>
            </a:r>
            <a:endParaRPr lang="en-US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08bc075da9ae66a740cab50504b4c50-57ce9b3093298.jpg"/>
          <p:cNvPicPr>
            <a:picLocks noChangeAspect="1"/>
          </p:cNvPicPr>
          <p:nvPr/>
        </p:nvPicPr>
        <p:blipFill>
          <a:blip r:embed="rId2" cstate="print"/>
          <a:srcRect t="38612" r="29648"/>
          <a:stretch>
            <a:fillRect/>
          </a:stretch>
        </p:blipFill>
        <p:spPr>
          <a:xfrm flipH="1">
            <a:off x="884237" y="1227645"/>
            <a:ext cx="4419600" cy="3044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23037" y="4343400"/>
            <a:ext cx="4876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শস্যদানা এদের প্রিয় খাদ্য।</a:t>
            </a:r>
            <a:endParaRPr lang="en-US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wo-sparrow-eats-sunflower-seeds-5311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9638" y="1227645"/>
            <a:ext cx="4608956" cy="3044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637" y="1654315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7237" y="38641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শিক্ষার্থীদের নিরব 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03637" y="19591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44985" y="1654315"/>
            <a:ext cx="41592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637" y="2405272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03637" y="2710072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44985" y="2405272"/>
            <a:ext cx="41592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3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139" y="2667000"/>
            <a:ext cx="243689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5084" y="1273314"/>
            <a:ext cx="759455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পাঠ্যাংশে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29294" y="3060159"/>
            <a:ext cx="1032339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39402" y="3864114"/>
            <a:ext cx="43412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171" y="3833812"/>
            <a:ext cx="182032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65637" y="4203159"/>
            <a:ext cx="1032339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9402" y="2706216"/>
            <a:ext cx="22535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6457" y="5105400"/>
            <a:ext cx="182032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ঝুঁটি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65637" y="5451127"/>
            <a:ext cx="1032339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37237" y="5083314"/>
            <a:ext cx="47681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7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853" y="1061099"/>
            <a:ext cx="98361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দোয়েলের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চড়ুই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চড়ুই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ঝোঁপ-ঝাড়ে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224853" y="333511"/>
            <a:ext cx="52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লেখ।</a:t>
            </a:r>
            <a:endParaRPr lang="en-US" sz="3600" dirty="0">
              <a:ln>
                <a:solidFill>
                  <a:srgbClr val="92D050"/>
                </a:solidFill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4245" y="230102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3947" y="1404865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385" y="2321532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899" y="3061646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1363" y="4354115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2903" y="5266369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1728" y="6097366"/>
            <a:ext cx="623519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মিলায়ে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037" y="1568247"/>
            <a:ext cx="5791200" cy="707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40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0526" y="2781212"/>
            <a:ext cx="683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8328" y="443861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3700" y="3810000"/>
            <a:ext cx="825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চড়ুঁই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837" y="1268642"/>
            <a:ext cx="102108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বিসিয়ে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668" y="4143017"/>
            <a:ext cx="843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চড়ুঁই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থাকতেই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676" y="4901625"/>
            <a:ext cx="649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চড়ুঁই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------------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668" y="3404680"/>
            <a:ext cx="772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কীটপতঙ্গ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490" y="2134761"/>
            <a:ext cx="977554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3048" y="2134761"/>
            <a:ext cx="180478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237" y="2167144"/>
            <a:ext cx="156859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দোয়েলের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5974" y="2102378"/>
            <a:ext cx="182244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লোকালয়ে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5417" y="2126190"/>
            <a:ext cx="131022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শস্যদানা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2828" y="2134761"/>
            <a:ext cx="108287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1091" y="404307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6244E-6 -4.81481E-6 L 0.08859 0.1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3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59E-6 -4.07407E-6 L -0.51143 0.2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048E-7 3.7037E-6 L 0.12965 0.3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837" y="32004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0837" y="1371600"/>
            <a:ext cx="273670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-birds-on-branch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037" y="919076"/>
            <a:ext cx="7374128" cy="5474208"/>
          </a:xfrm>
          <a:prstGeom prst="rect">
            <a:avLst/>
          </a:prstGeom>
        </p:spPr>
      </p:pic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176" y="1447800"/>
            <a:ext cx="3456623" cy="220838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703" y="2133600"/>
            <a:ext cx="5855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কওছার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দুর্লভপুর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হরিণাকুন্ডু,ঝিনাইদহ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275" y="2510658"/>
            <a:ext cx="32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৪র্থ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850892" y="3433988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.png"/>
          <p:cNvPicPr>
            <a:picLocks noChangeAspect="1"/>
          </p:cNvPicPr>
          <p:nvPr/>
        </p:nvPicPr>
        <p:blipFill>
          <a:blip r:embed="rId2" cstate="print"/>
          <a:srcRect l="63223" t="27572" r="8990"/>
          <a:stretch>
            <a:fillRect/>
          </a:stretch>
        </p:blipFill>
        <p:spPr>
          <a:xfrm>
            <a:off x="5901478" y="914400"/>
            <a:ext cx="778734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637" y="2743200"/>
            <a:ext cx="988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4437" y="1269881"/>
            <a:ext cx="739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বিষয়ও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527" y="2996524"/>
            <a:ext cx="401611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37" y="4283016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শস্যদানা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28" y="2513721"/>
            <a:ext cx="990599" cy="128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4037" y="2474710"/>
            <a:ext cx="990600" cy="12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9280" y="644309"/>
            <a:ext cx="884475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শোনা- 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যুক্তব্যাঞ্জন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সহযোগে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গঠিত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শুনে বুঝতে পারবে।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.২.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উচচারিত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পঠিত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শুনে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বলতে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.৩.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নির্দেশনা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শুনে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বুঝতে পারবে।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.৩.৫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প্রশ্ন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শুনে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পালন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করবে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9117" y="2223487"/>
            <a:ext cx="887492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১ যুক্তবর্ণ সহযোগে তৈরি শব্দ শুদ্ধভাবে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.২.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সহযোগে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তৈরি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স্পষ্ট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শুদ্ধভাবে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বলতে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>
                <a:latin typeface="Bookman Old Style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.৩.৬</a:t>
            </a:r>
            <a:r>
              <a:rPr lang="bn-BD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শুদ্ধ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উচচারনণে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প্রশ্ন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করতে</a:t>
            </a:r>
            <a:r>
              <a:rPr lang="en-US" sz="2400" dirty="0">
                <a:latin typeface="Bookman Old Style"/>
                <a:cs typeface="NikoshBAN" pitchFamily="2" charset="0"/>
              </a:rPr>
              <a:t> ও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উত্তর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দিতে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7529" y="3433334"/>
            <a:ext cx="857170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পড়া-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৩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সংবলিত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পড়তে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.৫.২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পড়তে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.৪.৪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843877" y="4643181"/>
            <a:ext cx="917496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লেখা-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.৪.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ভেঙে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>
                <a:latin typeface="Bookman Old Style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.৬.১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৫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.২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৩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.১.২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74637" y="173125"/>
            <a:ext cx="2018851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8140" y="4572000"/>
            <a:ext cx="468809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 আরও বললেন, দোয়েল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জাতীয় পাখি।</a:t>
            </a:r>
            <a:endParaRPr lang="en-US" sz="3600" dirty="0" smtClean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el 725x400_458.png"/>
          <p:cNvPicPr>
            <a:picLocks noChangeAspect="1"/>
          </p:cNvPicPr>
          <p:nvPr/>
        </p:nvPicPr>
        <p:blipFill rotWithShape="1">
          <a:blip r:embed="rId2" cstate="print"/>
          <a:srcRect t="9043" r="54386"/>
          <a:stretch/>
        </p:blipFill>
        <p:spPr>
          <a:xfrm>
            <a:off x="768140" y="1143000"/>
            <a:ext cx="4071133" cy="3353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doel 725x400_458.png"/>
          <p:cNvPicPr>
            <a:picLocks noChangeAspect="1"/>
          </p:cNvPicPr>
          <p:nvPr/>
        </p:nvPicPr>
        <p:blipFill>
          <a:blip r:embed="rId2" cstate="print"/>
          <a:srcRect l="45614" r="3298"/>
          <a:stretch>
            <a:fillRect/>
          </a:stretch>
        </p:blipFill>
        <p:spPr>
          <a:xfrm>
            <a:off x="6143519" y="1171575"/>
            <a:ext cx="4301575" cy="3353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43519" y="4595812"/>
            <a:ext cx="525631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গায়ের রং সাদা-কালো। </a:t>
            </a:r>
            <a:endParaRPr lang="en-US" sz="3600" dirty="0" smtClean="0"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237" y="4382869"/>
            <a:ext cx="4191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এরা থাকে লোকালয়ে </a:t>
            </a:r>
            <a:endParaRPr lang="en-US" sz="3600" dirty="0" smtClean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162172563_828ef03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837" y="1524000"/>
            <a:ext cx="4151630" cy="2759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9237" y="4419600"/>
            <a:ext cx="4191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আর গভীর জঙ্গলে।</a:t>
            </a:r>
            <a:endParaRPr lang="en-US" sz="3600" dirty="0" smtClean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1524000"/>
            <a:ext cx="4218501" cy="2759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999" y="4419600"/>
            <a:ext cx="5301237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ছোট ডাল, খড়কুটো ও শিকড়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দিয়ে বাসা বানায়। </a:t>
            </a:r>
          </a:p>
        </p:txBody>
      </p:sp>
      <p:pic>
        <p:nvPicPr>
          <p:cNvPr id="7" name="Picture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826" y="1409700"/>
            <a:ext cx="4172189" cy="2895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vlc record 2016 11 23 23h41m03s    Oriental Magpie Robin singing   YouTubem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637" y="1452562"/>
            <a:ext cx="4147937" cy="2852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46837" y="4495800"/>
            <a:ext cx="47244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/>
                <a:latin typeface="NikoshBAN" pitchFamily="2" charset="0"/>
                <a:cs typeface="NikoshBAN" pitchFamily="2" charset="0"/>
              </a:rPr>
              <a:t>গাছের উঁচু ডালে মাঝে মাঝে মধুর সুরে গান গায়। </a:t>
            </a:r>
            <a:endParaRPr lang="en-US" sz="3600" dirty="0" smtClean="0"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718" y="4572000"/>
            <a:ext cx="356631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নানা ফুলের মধু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799" y="4575393"/>
            <a:ext cx="553243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 কীটপতঙ্গ এদের প্রধান খাদ্য।</a:t>
            </a:r>
          </a:p>
        </p:txBody>
      </p:sp>
      <p:pic>
        <p:nvPicPr>
          <p:cNvPr id="5" name="Picture 2" descr="C:\Users\pc\Downloads\New folder (2)\oriental-magpie-robin.jpg"/>
          <p:cNvPicPr>
            <a:picLocks noChangeAspect="1" noChangeArrowheads="1"/>
          </p:cNvPicPr>
          <p:nvPr/>
        </p:nvPicPr>
        <p:blipFill>
          <a:blip r:embed="rId2" cstate="print"/>
          <a:srcRect l="17240" t="17391" r="8929" b="19606"/>
          <a:stretch>
            <a:fillRect/>
          </a:stretch>
        </p:blipFill>
        <p:spPr bwMode="auto">
          <a:xfrm flipH="1">
            <a:off x="6218237" y="1447799"/>
            <a:ext cx="4267200" cy="3000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yyyyy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637" y="1447799"/>
            <a:ext cx="4239573" cy="3000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586</Words>
  <Application>Microsoft Office PowerPoint</Application>
  <PresentationFormat>Custom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SALAM COMPUTER</cp:lastModifiedBy>
  <cp:revision>369</cp:revision>
  <dcterms:created xsi:type="dcterms:W3CDTF">2006-08-16T00:00:00Z</dcterms:created>
  <dcterms:modified xsi:type="dcterms:W3CDTF">2009-01-01T08:35:17Z</dcterms:modified>
</cp:coreProperties>
</file>