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8" r:id="rId2"/>
    <p:sldId id="299" r:id="rId3"/>
    <p:sldId id="300" r:id="rId4"/>
    <p:sldId id="288" r:id="rId5"/>
    <p:sldId id="323" r:id="rId6"/>
    <p:sldId id="407" r:id="rId7"/>
    <p:sldId id="408" r:id="rId8"/>
    <p:sldId id="409" r:id="rId9"/>
    <p:sldId id="410" r:id="rId10"/>
    <p:sldId id="411" r:id="rId11"/>
    <p:sldId id="386" r:id="rId12"/>
    <p:sldId id="337" r:id="rId13"/>
    <p:sldId id="405" r:id="rId14"/>
    <p:sldId id="412" r:id="rId15"/>
    <p:sldId id="404" r:id="rId16"/>
    <p:sldId id="3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76D6F"/>
    <a:srgbClr val="8D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03-Mar-21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03-Mar-21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03-Mar-21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03-Mar-21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03-Mar-21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03-Mar-21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03-Mar-21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03-Mar-21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03-Mar-21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03-Mar-21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790" y="1510748"/>
            <a:ext cx="4236419" cy="25498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r>
              <a:rPr lang="bn-BD" sz="13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8D4C9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15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1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00EC1-B92D-4D42-BB74-073963ECD5EA}"/>
              </a:ext>
            </a:extLst>
          </p:cNvPr>
          <p:cNvSpPr/>
          <p:nvPr/>
        </p:nvSpPr>
        <p:spPr>
          <a:xfrm>
            <a:off x="1086680" y="967410"/>
            <a:ext cx="1036416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(১৯২২-১৯৮২)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াষ্ট্রবিজ্ঞানে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১৯৪৪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ার্স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১৯৪৬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১৯৫৩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্ট্রের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ম্বিয়া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মএ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লন্ড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ইকোন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ক্স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পিএইচডি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১৯৫৮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েবে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DC6A043-2E67-4322-A247-55E898F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59" y="274640"/>
            <a:ext cx="9781761" cy="6927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ড. 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নাজমুল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করিমের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D1A79-A604-4088-856C-C63A712B6C67}"/>
              </a:ext>
            </a:extLst>
          </p:cNvPr>
          <p:cNvSpPr/>
          <p:nvPr/>
        </p:nvSpPr>
        <p:spPr>
          <a:xfrm>
            <a:off x="1219201" y="3750367"/>
            <a:ext cx="988611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্লেখযোগ্য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সমীক্ষণ</a:t>
            </a:r>
            <a:r>
              <a:rPr lang="en-US" sz="3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changing Society in India, Pakistan and Bangladesh.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Dynamics of Bangladesh Society</a:t>
            </a:r>
          </a:p>
        </p:txBody>
      </p:sp>
    </p:spTree>
    <p:extLst>
      <p:ext uri="{BB962C8B-B14F-4D97-AF65-F5344CB8AC3E}">
        <p14:creationId xmlns:p14="http://schemas.microsoft.com/office/powerpoint/2010/main" val="11176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21D1CE-13D9-4F0E-842E-4FC093B80B61}"/>
              </a:ext>
            </a:extLst>
          </p:cNvPr>
          <p:cNvSpPr/>
          <p:nvPr/>
        </p:nvSpPr>
        <p:spPr>
          <a:xfrm>
            <a:off x="1126434" y="862231"/>
            <a:ext cx="9939131" cy="60016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োকেয়া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ার্থীদের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র্ষে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োর্স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োর্স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জগুলোতে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োর্স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8E42E8-6649-4349-9728-A91AFCBC60D2}"/>
              </a:ext>
            </a:extLst>
          </p:cNvPr>
          <p:cNvSpPr txBox="1">
            <a:spLocks/>
          </p:cNvSpPr>
          <p:nvPr/>
        </p:nvSpPr>
        <p:spPr>
          <a:xfrm>
            <a:off x="2075512" y="185530"/>
            <a:ext cx="8040976" cy="6767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বিশ্ববিদ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যালয়ে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র্চা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8742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2FCFB6-1DC6-4249-8DEA-D8CF178C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917"/>
            <a:ext cx="12192000" cy="691978"/>
          </a:xfrm>
        </p:spPr>
        <p:txBody>
          <a:bodyPr>
            <a:normAutofit fontScale="90000"/>
          </a:bodyPr>
          <a:lstStyle/>
          <a:p>
            <a:pPr marL="571500" indent="-57150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22947-A295-49C8-9B52-1492D7F35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b="8213"/>
          <a:stretch/>
        </p:blipFill>
        <p:spPr>
          <a:xfrm>
            <a:off x="233074" y="759133"/>
            <a:ext cx="11725851" cy="6098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3198DC-A9E8-4A4D-8B08-596BD4459F46}"/>
              </a:ext>
            </a:extLst>
          </p:cNvPr>
          <p:cNvSpPr txBox="1">
            <a:spLocks/>
          </p:cNvSpPr>
          <p:nvPr/>
        </p:nvSpPr>
        <p:spPr>
          <a:xfrm>
            <a:off x="0" y="195917"/>
            <a:ext cx="121920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/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44478-1B69-4705-9747-BF3C0C56F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b="59227"/>
          <a:stretch/>
        </p:blipFill>
        <p:spPr>
          <a:xfrm>
            <a:off x="196404" y="3429000"/>
            <a:ext cx="11799189" cy="1789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A2572-CC87-4458-BCF4-EC764C3DD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8" b="8213"/>
          <a:stretch/>
        </p:blipFill>
        <p:spPr>
          <a:xfrm>
            <a:off x="196405" y="917713"/>
            <a:ext cx="11799189" cy="25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3198DC-A9E8-4A4D-8B08-596BD4459F46}"/>
              </a:ext>
            </a:extLst>
          </p:cNvPr>
          <p:cNvSpPr txBox="1">
            <a:spLocks/>
          </p:cNvSpPr>
          <p:nvPr/>
        </p:nvSpPr>
        <p:spPr>
          <a:xfrm>
            <a:off x="0" y="195917"/>
            <a:ext cx="121920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/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b="1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44478-1B69-4705-9747-BF3C0C56F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0"/>
          <a:stretch/>
        </p:blipFill>
        <p:spPr>
          <a:xfrm>
            <a:off x="196405" y="1318141"/>
            <a:ext cx="11799189" cy="47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60798-4BDD-4545-94F1-1A50B0E2366E}"/>
              </a:ext>
            </a:extLst>
          </p:cNvPr>
          <p:cNvSpPr txBox="1"/>
          <p:nvPr/>
        </p:nvSpPr>
        <p:spPr>
          <a:xfrm>
            <a:off x="1159927" y="2351782"/>
            <a:ext cx="102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য়োজনীয়তা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FCFB6-1DC6-4249-8DEA-D8CF178C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053"/>
            <a:ext cx="12192000" cy="691978"/>
          </a:xfrm>
        </p:spPr>
        <p:txBody>
          <a:bodyPr>
            <a:normAutofit fontScale="90000"/>
          </a:bodyPr>
          <a:lstStyle/>
          <a:p>
            <a:pPr marL="571500" indent="-571500"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 দিনের পাঠ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304" y="1577009"/>
            <a:ext cx="4236419" cy="2549899"/>
          </a:xfrm>
        </p:spPr>
        <p:txBody>
          <a:bodyPr anchor="ctr">
            <a:normAutofit/>
          </a:bodyPr>
          <a:lstStyle/>
          <a:p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115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9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1A3F107-3FA3-4572-A5AE-ED176A6B30FA}"/>
              </a:ext>
            </a:extLst>
          </p:cNvPr>
          <p:cNvSpPr txBox="1">
            <a:spLocks/>
          </p:cNvSpPr>
          <p:nvPr/>
        </p:nvSpPr>
        <p:spPr>
          <a:xfrm>
            <a:off x="0" y="412250"/>
            <a:ext cx="121920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D054649-75DA-4B14-9D33-DC3D9BAA536C}"/>
              </a:ext>
            </a:extLst>
          </p:cNvPr>
          <p:cNvSpPr txBox="1">
            <a:spLocks/>
          </p:cNvSpPr>
          <p:nvPr/>
        </p:nvSpPr>
        <p:spPr>
          <a:xfrm>
            <a:off x="0" y="1099933"/>
            <a:ext cx="12192000" cy="522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আলচ্য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র্চার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অধ্যয়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জবি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র্চার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B684AA0-A965-4068-9DDD-F1C8FD207CA5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6048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s-IN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ি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nicom\Pictures\Camera Roll\s4.jpg">
            <a:extLst>
              <a:ext uri="{FF2B5EF4-FFF2-40B4-BE49-F238E27FC236}">
                <a16:creationId xmlns:a16="http://schemas.microsoft.com/office/drawing/2014/main" id="{B88964E6-D91E-44F1-A3E3-787BEFA7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5374" y="1222512"/>
            <a:ext cx="3707299" cy="3889513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4AB432-204F-4BDF-B97B-CE19365E2203}"/>
              </a:ext>
            </a:extLst>
          </p:cNvPr>
          <p:cNvSpPr txBox="1">
            <a:spLocks/>
          </p:cNvSpPr>
          <p:nvPr/>
        </p:nvSpPr>
        <p:spPr>
          <a:xfrm>
            <a:off x="8375374" y="5112025"/>
            <a:ext cx="3816626" cy="795130"/>
          </a:xfrm>
          <a:prstGeom prst="rect">
            <a:avLst/>
          </a:prstGeom>
          <a:noFill/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এ.কে.নাজমুল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23831-B2D7-444E-BCE3-264D357AE977}"/>
              </a:ext>
            </a:extLst>
          </p:cNvPr>
          <p:cNvSpPr txBox="1">
            <a:spLocks/>
          </p:cNvSpPr>
          <p:nvPr/>
        </p:nvSpPr>
        <p:spPr>
          <a:xfrm>
            <a:off x="4134678" y="5224671"/>
            <a:ext cx="4028661" cy="68248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রঙ্গলাল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unicom\Pictures\Camera Roll\s.jpg">
            <a:extLst>
              <a:ext uri="{FF2B5EF4-FFF2-40B4-BE49-F238E27FC236}">
                <a16:creationId xmlns:a16="http://schemas.microsoft.com/office/drawing/2014/main" id="{B36A787E-9999-4529-96D4-55F0209F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627" y="1222511"/>
            <a:ext cx="4479235" cy="3889513"/>
          </a:xfrm>
          <a:prstGeom prst="rect">
            <a:avLst/>
          </a:prstGeom>
          <a:noFill/>
        </p:spPr>
      </p:pic>
      <p:pic>
        <p:nvPicPr>
          <p:cNvPr id="10" name="Content Placeholder 3" descr="index.jpg">
            <a:extLst>
              <a:ext uri="{FF2B5EF4-FFF2-40B4-BE49-F238E27FC236}">
                <a16:creationId xmlns:a16="http://schemas.microsoft.com/office/drawing/2014/main" id="{2EEFFC3B-8F34-4BA4-8926-A3F31D59D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6" y="1238523"/>
            <a:ext cx="4479236" cy="3873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9E81C3-2BE6-4436-9B9F-ECBA77BF7D54}"/>
              </a:ext>
            </a:extLst>
          </p:cNvPr>
          <p:cNvSpPr txBox="1"/>
          <p:nvPr/>
        </p:nvSpPr>
        <p:spPr>
          <a:xfrm>
            <a:off x="897671" y="5312323"/>
            <a:ext cx="315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ড.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লেভী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স্ট্রস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9134" y="498656"/>
            <a:ext cx="9133730" cy="742491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0755" y="1651966"/>
            <a:ext cx="9961063" cy="14622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জবিজ্ঞান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বিকাশধারা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62881"/>
            <a:ext cx="9133730" cy="742491"/>
          </a:xfrm>
        </p:spPr>
        <p:txBody>
          <a:bodyPr/>
          <a:lstStyle/>
          <a:p>
            <a:pPr algn="ctr"/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উপম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্লেষণ</a:t>
            </a:r>
            <a:endParaRPr lang="en-US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9" y="805372"/>
            <a:ext cx="10601739" cy="5989747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কূটনীতিবিদ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কৌটিল্যের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র্থশাস্ত্র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অর্থনৈতিক-সামাজিক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প্রাচ্যের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অগ্রদূত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ফজলের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আকবরী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আকবরনামা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আকবরের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ধরেন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গুপ্তযুগের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বাৎসায়নের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কামসূত্র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নানান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ধরেন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পারস্যের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পন্ডিত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রাইহান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বেরুনীর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ভারততত্ত্ব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সমাজব্যবস্থার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সিয়েরুল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মেতোখবিন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গ্রন্থেও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সমাজচিত্র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62881"/>
            <a:ext cx="9133730" cy="742491"/>
          </a:xfrm>
        </p:spPr>
        <p:txBody>
          <a:bodyPr>
            <a:normAutofit fontScale="90000"/>
          </a:bodyPr>
          <a:lstStyle/>
          <a:p>
            <a:pPr algn="ctr"/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উপম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্লেষণ</a:t>
            </a:r>
            <a:endParaRPr lang="en-US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40" y="805372"/>
            <a:ext cx="8865704" cy="5989747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চট্টপাধ্যয়ের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রহস্য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ঈশ্বরচন্দ্র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বিদ্যাসাগরের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বোধদয়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ব্রজবিলাস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রামকমল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সেনের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নীতিকথা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হিতোপদেশ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ভূদেব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মুখোপাধ্যয়ের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প্রবন্ধ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দীনবন্ধু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মিত্রের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নীলদর্পন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চট্টপাধ্যয়ের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মহেশ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 algn="just">
              <a:buNone/>
            </a:pP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E77B486-7082-4567-BBF0-EBA00549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59" y="274640"/>
            <a:ext cx="9781761" cy="6927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লেভী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স্ট্রস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সফর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A2B80-5B4B-4C2A-9BDF-FE305695A2FD}"/>
              </a:ext>
            </a:extLst>
          </p:cNvPr>
          <p:cNvSpPr/>
          <p:nvPr/>
        </p:nvSpPr>
        <p:spPr>
          <a:xfrm>
            <a:off x="1086679" y="1107840"/>
            <a:ext cx="100186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১৯৫০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লেভী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স্ট্রস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ইউনেস্ক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যাচাইয়ের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উদ্দ্যেশে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Claude Levi Straus (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ক্লড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A74D4-BF5B-4822-AEDC-CB9F0D0FCA29}"/>
              </a:ext>
            </a:extLst>
          </p:cNvPr>
          <p:cNvSpPr/>
          <p:nvPr/>
        </p:nvSpPr>
        <p:spPr>
          <a:xfrm>
            <a:off x="1323559" y="3429000"/>
            <a:ext cx="97817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জাতীসত্তার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বনধারা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অবলোকন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িনারে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োগিতার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আশ্বাস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মাবনবিজ্ঞানের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336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23B2B7-BA53-477B-87C3-E2E52872FAB7}"/>
              </a:ext>
            </a:extLst>
          </p:cNvPr>
          <p:cNvSpPr txBox="1"/>
          <p:nvPr/>
        </p:nvSpPr>
        <p:spPr>
          <a:xfrm>
            <a:off x="1209260" y="1046922"/>
            <a:ext cx="98960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১৮৫৭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িম্ন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সমাজচিন্তাবিদ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রাধাকমল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মূখার্জী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অগ্রনি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ড.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হরিদাশ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হালদার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মোজাফফর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য।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7F29A0C-5C0D-4FE3-9689-AFBDFB14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59" y="274640"/>
            <a:ext cx="9781761" cy="6927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চর্চা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00EC1-B92D-4D42-BB74-073963ECD5EA}"/>
              </a:ext>
            </a:extLst>
          </p:cNvPr>
          <p:cNvSpPr/>
          <p:nvPr/>
        </p:nvSpPr>
        <p:spPr>
          <a:xfrm>
            <a:off x="1270551" y="1133987"/>
            <a:ext cx="103641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ানের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াস্ত্র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রিসরে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ানো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১৯৫৭-৫৮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র্যায়ে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োর্স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প্রধানের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মাজবিজ্ঞানী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বোসা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১৯৮০-১৯৮১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োর্স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DC6A043-2E67-4322-A247-55E898F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59" y="274640"/>
            <a:ext cx="9781761" cy="6927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চর্চা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871</TotalTime>
  <Words>1419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Schoolbook</vt:lpstr>
      <vt:lpstr>NikoshBAN</vt:lpstr>
      <vt:lpstr>Wingdings</vt:lpstr>
      <vt:lpstr>FLOWERS 16X9</vt:lpstr>
      <vt:lpstr>স্বাগতম  </vt:lpstr>
      <vt:lpstr>PowerPoint Presentation</vt:lpstr>
      <vt:lpstr>PowerPoint Presentation</vt:lpstr>
      <vt:lpstr>শিখনফলঃ এই পাঠ শেষে শিক্ষার্থীরা </vt:lpstr>
      <vt:lpstr>ভারতীয় উপমহাদেশে সমাজ বিশ্লেষণ</vt:lpstr>
      <vt:lpstr>ভারতীয় উপমহাদেশে বাঙালীদের দ্বার সমাজ বিশ্লেষণ</vt:lpstr>
      <vt:lpstr>ফরাসী সমাজবিজ্ঞানী লেভী স্ট্রস এর বাংলাদেশ সফর</vt:lpstr>
      <vt:lpstr>বাংলাদেশে সমাজবিজ্ঞান চর্চা</vt:lpstr>
      <vt:lpstr>ঢাকা বিশ্ববিদ্যালয়ে সমাজবিজ্ঞান চর্চা</vt:lpstr>
      <vt:lpstr>ড. এ কে নাজমুল করিমের অবদান</vt:lpstr>
      <vt:lpstr>PowerPoint Presentation</vt:lpstr>
      <vt:lpstr>বিগত সালের প্রশ্ন</vt:lpstr>
      <vt:lpstr>PowerPoint Presentation</vt:lpstr>
      <vt:lpstr>PowerPoint Presentation</vt:lpstr>
      <vt:lpstr>আগামী দিনের পাঠঃ</vt:lpstr>
      <vt:lpstr>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Shushilan Shushilan</dc:creator>
  <cp:lastModifiedBy>Shushilan Shushilan</cp:lastModifiedBy>
  <cp:revision>618</cp:revision>
  <dcterms:created xsi:type="dcterms:W3CDTF">2021-02-01T06:00:55Z</dcterms:created>
  <dcterms:modified xsi:type="dcterms:W3CDTF">2021-03-03T09:39:32Z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