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69" r:id="rId3"/>
    <p:sldId id="272" r:id="rId4"/>
    <p:sldId id="263" r:id="rId5"/>
    <p:sldId id="270" r:id="rId6"/>
    <p:sldId id="271" r:id="rId7"/>
    <p:sldId id="268" r:id="rId8"/>
    <p:sldId id="267" r:id="rId9"/>
    <p:sldId id="275" r:id="rId10"/>
    <p:sldId id="257" r:id="rId11"/>
    <p:sldId id="265" r:id="rId12"/>
    <p:sldId id="258" r:id="rId13"/>
    <p:sldId id="259" r:id="rId14"/>
    <p:sldId id="260" r:id="rId15"/>
    <p:sldId id="261" r:id="rId16"/>
    <p:sldId id="262" r:id="rId17"/>
    <p:sldId id="276" r:id="rId18"/>
    <p:sldId id="266" r:id="rId19"/>
    <p:sldId id="274" r:id="rId20"/>
    <p:sldId id="273" r:id="rId21"/>
  </p:sldIdLst>
  <p:sldSz cx="132588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7A3DD3"/>
    <a:srgbClr val="B01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80E8-5C62-4F42-BD36-D29C7E29C365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43000"/>
            <a:ext cx="559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7206-71EE-46C5-95C5-F087AD76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7206-71EE-46C5-95C5-F087AD76AD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97187"/>
            <a:ext cx="99441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842174"/>
            <a:ext cx="99441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3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89467"/>
            <a:ext cx="285892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89467"/>
            <a:ext cx="8411051" cy="61992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823721"/>
            <a:ext cx="11435715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895428"/>
            <a:ext cx="11435715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947333"/>
            <a:ext cx="5634990" cy="46414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947333"/>
            <a:ext cx="5634990" cy="46414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89467"/>
            <a:ext cx="1143571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793241"/>
            <a:ext cx="5609093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672080"/>
            <a:ext cx="5609093" cy="39302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793241"/>
            <a:ext cx="563671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672080"/>
            <a:ext cx="5636717" cy="39302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053254"/>
            <a:ext cx="6712268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1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6717" y="1053254"/>
            <a:ext cx="6712268" cy="519853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161F-7793-4606-B8B5-68B062E114F8}" type="datetimeFigureOut">
              <a:rPr lang="en-US" smtClean="0"/>
              <a:t>06-Jan-09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780107"/>
            <a:ext cx="447484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F952-7C0E-4151-95D9-6F3C151D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14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4574" userDrawn="1">
          <p15:clr>
            <a:srgbClr val="F26B43"/>
          </p15:clr>
        </p15:guide>
        <p15:guide id="6" pos="4971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7631" userDrawn="1">
          <p15:clr>
            <a:srgbClr val="F26B43"/>
          </p15:clr>
        </p15:guide>
        <p15:guide id="9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3832" y="2129135"/>
            <a:ext cx="985192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608" y="3746090"/>
            <a:ext cx="361397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ছালটা ছাড়িয়ে নিয়ে সেদ্ধ করছে।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24218" y="3463290"/>
            <a:ext cx="3574073" cy="1256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ছিঁড়ে কেউ শিলে পিষছে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6448" y="6400800"/>
            <a:ext cx="4328160" cy="76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গরম তেলে ভাজছে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68288" y="396240"/>
            <a:ext cx="6058770" cy="2743200"/>
          </a:xfrm>
          <a:prstGeom prst="wedgeRectCallou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595346" y="396240"/>
            <a:ext cx="6305314" cy="2621280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937195" y="3398520"/>
            <a:ext cx="5241889" cy="2621280"/>
          </a:xfrm>
          <a:prstGeom prst="wedge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18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368" y="3556445"/>
            <a:ext cx="3935096" cy="108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 দাদ হাজা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35728" y="3253739"/>
            <a:ext cx="3662563" cy="97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চুলকানিতে লাগবে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96448" y="6400799"/>
            <a:ext cx="4328160" cy="737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চর্মরোগের অব্যর্থ মহৌষধ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68287" y="186690"/>
            <a:ext cx="6338989" cy="2933700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6875563" y="251460"/>
            <a:ext cx="6122729" cy="2868930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341972" y="3398520"/>
            <a:ext cx="4837112" cy="2621280"/>
          </a:xfrm>
          <a:prstGeom prst="wedge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088" y="6541770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 পাতাগুলো খায়ও অনেকে কাঁচাই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61572" y="6541770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কিম্বা ভেজে বেগুন-সহযোগে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905431" y="160973"/>
            <a:ext cx="7108723" cy="2824162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154988" y="3474720"/>
            <a:ext cx="4837112" cy="2621280"/>
          </a:xfrm>
          <a:prstGeom prst="wedgeRect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186056" y="3430905"/>
            <a:ext cx="4837112" cy="2621280"/>
          </a:xfrm>
          <a:prstGeom prst="wedgeRectCallou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09224" y="3103244"/>
            <a:ext cx="2799150" cy="1321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 ডালগুলো ভেঙে চিবোয় কত লোক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688" y="3178493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বলে- ‘নিমের হাওয়া ভালো, থাক, কেটোনা।’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26328" y="3178493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কাটেনা আবার যত্নও করেনা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76688" y="132398"/>
            <a:ext cx="4837112" cy="2621280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217376" y="122873"/>
            <a:ext cx="4837112" cy="2621280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42948" y="6477000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বিজ্ঞজন খুশি হন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542948" y="3833812"/>
            <a:ext cx="3979068" cy="2262187"/>
          </a:xfrm>
          <a:prstGeom prst="wedge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6444615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লোক এল পাতা ছিড়লনা, ডাল ভাঙ্গলনা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48700" y="6406515"/>
            <a:ext cx="4328160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 দৃষ্টিতে চেয়ে রইল শুধু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53048" y="3463290"/>
            <a:ext cx="4837112" cy="2621280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139748" y="3463290"/>
            <a:ext cx="4837112" cy="2621280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96448" y="2740681"/>
            <a:ext cx="4328160" cy="722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নিমফুল গুলোকে নক্ষত্রের সাথে তুলনা করল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28451" y="100965"/>
            <a:ext cx="7521677" cy="2317770"/>
          </a:xfrm>
          <a:prstGeom prst="wedge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9974" y="6046840"/>
            <a:ext cx="4694634" cy="115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পারলোনা, তার শেকড় তাঁকে মাটির সাথে বেঁধে রেখেছে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46367" y="249554"/>
            <a:ext cx="6121697" cy="2760345"/>
          </a:xfrm>
          <a:prstGeom prst="wedge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229974" y="3394710"/>
            <a:ext cx="4837112" cy="2416155"/>
          </a:xfrm>
          <a:prstGeom prst="wedge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607277" y="249554"/>
            <a:ext cx="6391015" cy="2760344"/>
          </a:xfrm>
          <a:prstGeom prst="wedge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327594" y="3253740"/>
            <a:ext cx="3670698" cy="1303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নিমগাছটির ইচ্ছে হলো কবির সাথে চলে যায়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6368" y="3333750"/>
            <a:ext cx="3823098" cy="1223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আগন্তুক একজন কবি ছিলেন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95288" y="236220"/>
            <a:ext cx="3870960" cy="55245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160" y="6096000"/>
            <a:ext cx="495300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 বাড়ির লক্ষ্মী বউটার মতো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3236" y="338615"/>
            <a:ext cx="2681288" cy="24212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10025539" y="2296477"/>
            <a:ext cx="2681288" cy="242125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1856" y="2583657"/>
            <a:ext cx="2681288" cy="242125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1983" y="92868"/>
            <a:ext cx="2681288" cy="242125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93109" y="2759870"/>
            <a:ext cx="2681288" cy="242125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15412" y="4717732"/>
            <a:ext cx="2681288" cy="2421255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0581" y="4919662"/>
            <a:ext cx="2681288" cy="242125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" y="0"/>
            <a:ext cx="13172243" cy="73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2568" y="220979"/>
            <a:ext cx="5494890" cy="135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58" y="2110739"/>
            <a:ext cx="12565626" cy="457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সাথে বাড়ির বউয়ের তুলনামূলক সাদৃশ্য লিখ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14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3931" y="2746775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87479" y="2768207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0147" y="3089015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9935" y="4888709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2287" y="3096819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0549" y="3127708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1518" y="4831579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গল্পগ্রন্থ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8352" y="3080366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7217" y="295465"/>
            <a:ext cx="4071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96149" y="295525"/>
            <a:ext cx="4071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চিহ্নিত কর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59466" y="312718"/>
            <a:ext cx="4071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রচিত ‘দূরবীন’ কী জাতীয় রচনা?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80050" y="2744833"/>
            <a:ext cx="414335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3765" y="4891093"/>
            <a:ext cx="414335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5589" y="2810753"/>
            <a:ext cx="414335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64553" y="4926944"/>
            <a:ext cx="414335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80050" y="2751967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03450" y="2800353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42786" y="4891093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19832" y="287922"/>
            <a:ext cx="5385682" cy="50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সনাক্ত কর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31690" y="132735"/>
            <a:ext cx="6555789" cy="122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বিষয়বস্তু ফুটে উঠেছে-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70403" y="2744658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নিরহংকারে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404636" y="2751754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অবদানে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53931" y="4891239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05514" y="4815126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প্রয়োজনীয়তায়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47399" y="3089014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8269" y="3073270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56557" y="3104159"/>
            <a:ext cx="190023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62189" y="2761659"/>
            <a:ext cx="432196" cy="40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85589" y="2784921"/>
            <a:ext cx="468514" cy="44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39565" y="4885141"/>
            <a:ext cx="450786" cy="411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64553" y="4926944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464553" y="4926944"/>
            <a:ext cx="443469" cy="40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46994" y="2790266"/>
            <a:ext cx="462586" cy="41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52645" y="2784861"/>
            <a:ext cx="501458" cy="456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49171" y="4888709"/>
            <a:ext cx="482483" cy="42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74986" y="2768207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93059" y="2754909"/>
            <a:ext cx="462586" cy="41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99289" y="2815785"/>
            <a:ext cx="414335" cy="400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48486" y="4911939"/>
            <a:ext cx="458480" cy="4300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572500" y="2810753"/>
            <a:ext cx="501458" cy="456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72500" y="2779311"/>
            <a:ext cx="497089" cy="472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87986" y="2773965"/>
            <a:ext cx="501458" cy="443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3700" y="3204210"/>
            <a:ext cx="7993380" cy="1832610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4465" y="221226"/>
            <a:ext cx="12609870" cy="6725264"/>
            <a:chOff x="2266950" y="868680"/>
            <a:chExt cx="9357360" cy="5417820"/>
          </a:xfrm>
        </p:grpSpPr>
        <p:sp>
          <p:nvSpPr>
            <p:cNvPr id="3" name="Rectangle 2"/>
            <p:cNvSpPr/>
            <p:nvPr/>
          </p:nvSpPr>
          <p:spPr>
            <a:xfrm>
              <a:off x="2933700" y="2438400"/>
              <a:ext cx="8008620" cy="3657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2842260" y="5821680"/>
              <a:ext cx="8206740" cy="464820"/>
            </a:xfrm>
            <a:prstGeom prst="snip2Same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266950" y="868680"/>
              <a:ext cx="9357360" cy="1752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  <a:r>
                <a:rPr lang="en-US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9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3707" y="3394710"/>
              <a:ext cx="7888605" cy="164211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লেখক বনফুল নিমাগাছের সাথে বাড়ির গৃহকর্মে নিপুণা বউটির যে সাদৃশ্য উল্লেখ </a:t>
              </a:r>
              <a:r>
                <a:rPr lang="as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করেছেন,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 </a:t>
              </a:r>
              <a:r>
                <a:rPr lang="as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নিজের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ভাষায় লিখে আনবে।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13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12638" y="442452"/>
            <a:ext cx="5877451" cy="598784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রায়হান উদ্দিন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সহকারী শিক্ষক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সোহাগপুর আছিয়া সাফিউদ্দিন আদর্শ মাধ্যমিক বিদ্যালয়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আশুগঞ্জ, ব্রাহ্মণবাড়িয়া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মোবাইলঃ ০১৭৩২৫৪৬৯৭৬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ই-মেইলঃ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mdr43552@gmail.com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288" y="265471"/>
            <a:ext cx="6270983" cy="6681019"/>
            <a:chOff x="6369860" y="2678972"/>
            <a:chExt cx="5381284" cy="37401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860" y="2678972"/>
              <a:ext cx="5381284" cy="374014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67086" y="2967242"/>
              <a:ext cx="2393416" cy="280102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81685" y="2990202"/>
              <a:ext cx="2393416" cy="2801029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73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961" y="737419"/>
            <a:ext cx="12241162" cy="5737123"/>
          </a:xfrm>
        </p:spPr>
        <p:txBody>
          <a:bodyPr>
            <a:noAutofit/>
          </a:bodyPr>
          <a:lstStyle/>
          <a:p>
            <a:pPr algn="ctr"/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3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1520" y="251460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1520" y="263843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2735" y="996315"/>
            <a:ext cx="4465935" cy="262128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598670" y="1034324"/>
            <a:ext cx="3954779" cy="4145816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8625839" y="4202192"/>
            <a:ext cx="4500225" cy="2965524"/>
          </a:xfrm>
          <a:prstGeom prst="flowChartAlternate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132735" y="3805084"/>
            <a:ext cx="4538325" cy="3362632"/>
          </a:xfrm>
          <a:prstGeom prst="flowChartAlternateProcess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8625839" y="1031942"/>
            <a:ext cx="4538325" cy="3048568"/>
          </a:xfrm>
          <a:prstGeom prst="flowChartAlternateProcess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09160" y="6339840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ছেলে গাছথেকে পাতা ছিঁড়ছে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490" y="6293644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গৃহবধূ রান্না করছেন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0" y="6316504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হাঁড়িতে কোনো পাতা সেদ্ধ হচ্ছে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0590" y="6305074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নিমপাতা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350" y="6316504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নিমপাতা বাটা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3440" y="5722374"/>
            <a:ext cx="3931920" cy="123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জ্বি,নিমগাছ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0095" y="292597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পাতা মনে হছে?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5808" y="281226"/>
            <a:ext cx="39319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কী?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7317" y="104801"/>
            <a:ext cx="5309418" cy="81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কোনো গল্পের সাথা মিল খুঁজে পাচ্ছ?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07138" y="1838886"/>
            <a:ext cx="4125625" cy="3572950"/>
          </a:xfrm>
        </p:spPr>
        <p:txBody>
          <a:bodyPr>
            <a:normAutofit/>
          </a:bodyPr>
          <a:lstStyle/>
          <a:p>
            <a:r>
              <a:rPr lang="bn-IN" sz="68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endParaRPr lang="en-US" sz="68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35738" y="3071889"/>
            <a:ext cx="4125625" cy="1106944"/>
          </a:xfrm>
        </p:spPr>
        <p:txBody>
          <a:bodyPr>
            <a:normAutofit/>
          </a:bodyPr>
          <a:lstStyle/>
          <a:p>
            <a:r>
              <a:rPr lang="bn-IN" sz="37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বনফুল </a:t>
            </a:r>
            <a:endParaRPr lang="en-US" sz="37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6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226137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974" y="2438399"/>
            <a:ext cx="11224506" cy="467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মূলভাব লিখতে পারবে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039" y="191729"/>
            <a:ext cx="5680095" cy="1386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64129" y="1177871"/>
            <a:ext cx="5056385" cy="43970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14853" y="5693043"/>
            <a:ext cx="4703632" cy="8994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64459" y="149819"/>
            <a:ext cx="3455541" cy="22885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বাঙালি কথাসাহিত্যিক, নাট্যকার ও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প্রকৃত নাম বলাই চাঁদ মুখোপাধ্যায়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1729" y="149819"/>
            <a:ext cx="3781001" cy="22885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ফেব্রুয়ারি ১৯৭৯ তিনি মারা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729" y="2813588"/>
            <a:ext cx="3781001" cy="16551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'পদ্মভূষণ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 উপাধি লাভ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এছাড়াও তিনি শরৎস্মৃতি পুরস্কার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 পুরস্কা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 বিশ্ববিদ্যালয়ের জগত্তারিণী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যাদবপুর বিশ্ববিদ্যালয় তাঁকে ডিলিট উপাধি প্রদান করে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1729" y="4843949"/>
            <a:ext cx="3781001" cy="20873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ব্যঙ্গ কবিতা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অঙ্গারপণী</a:t>
            </a:r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চতুর্দশী</a:t>
            </a:r>
            <a:endParaRPr lang="bn-IN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শ্রীমধুসূদন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algn="ctr"/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- 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তৃণখণ্ড</a:t>
            </a:r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বৈতরণীর </a:t>
            </a:r>
            <a:r>
              <a:rPr lang="as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</a:p>
          <a:p>
            <a:pPr algn="ctr"/>
            <a:r>
              <a:rPr lang="as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নিরঞ্জনা</a:t>
            </a:r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4459" y="2802195"/>
            <a:ext cx="3455541" cy="19552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 ১৯ জুলাই,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 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সত্যনারায়ণ মুখোপাধ্যায় ও মাতা মৃণালিনী দেবী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459" y="5064394"/>
            <a:ext cx="3455541" cy="18669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১৯২৭ সালে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পাটনা 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মেডিক্যাল কলেজে থেকে এম.বি, ডিগ্রী লাভ 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।মেডিক্যাল অফিসার হিসেবে কর্মজীবন শুরু করেন।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14854" y="149818"/>
            <a:ext cx="4703630" cy="9098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bn-IN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8640" y="251460"/>
            <a:ext cx="5021334" cy="1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471" y="1851659"/>
            <a:ext cx="12727858" cy="475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 প্রকৃত নাম কী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কোন গ্রন্থ থেকে ‘নিমগাছ’ গল্পটি নেয়া হয়েছে?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কোথায় শিক্ষা জীবন শুরু করেন?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পেশাগত জীবনে কী ছিলেন?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মৃত্যুর তারিখটি কত?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5250" y="198120"/>
            <a:ext cx="4667250" cy="102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ব্দার্থ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84" y="1813560"/>
            <a:ext cx="3757766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2284" y="1813560"/>
            <a:ext cx="3857462" cy="12496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6780" y="1813560"/>
            <a:ext cx="4501801" cy="131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84" y="3657600"/>
            <a:ext cx="3689504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2284" y="3657600"/>
            <a:ext cx="3857462" cy="12496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6780" y="3657600"/>
            <a:ext cx="4501801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লেখেন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484" y="5440680"/>
            <a:ext cx="3757766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2284" y="5440680"/>
            <a:ext cx="3857462" cy="12496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6780" y="5440680"/>
            <a:ext cx="4501801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গাছগাছালি পরিশোধনের মাধ্যমে চিকিৎসা করেন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noFill/>
          <a:ln w="190500" cmpd="thickThin">
            <a:gradFill>
              <a:gsLst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58800" cy="7486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616555"/>
            <a:ext cx="5540477" cy="466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3"/>
          <a:stretch/>
        </p:blipFill>
        <p:spPr>
          <a:xfrm flipH="1">
            <a:off x="716176" y="1631303"/>
            <a:ext cx="5625629" cy="472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5881" y="526868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2104" y="585860"/>
            <a:ext cx="355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439</Words>
  <Application>Microsoft Office PowerPoint</Application>
  <PresentationFormat>Custom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নিমগাছ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নিমগাছ</dc:title>
  <dc:creator>Bluebot</dc:creator>
  <cp:lastModifiedBy>Raihan Uddin</cp:lastModifiedBy>
  <cp:revision>99</cp:revision>
  <dcterms:created xsi:type="dcterms:W3CDTF">2017-05-11T19:45:43Z</dcterms:created>
  <dcterms:modified xsi:type="dcterms:W3CDTF">2009-01-06T03:07:08Z</dcterms:modified>
</cp:coreProperties>
</file>