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4" r:id="rId2"/>
    <p:sldId id="277" r:id="rId3"/>
    <p:sldId id="295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7" r:id="rId12"/>
    <p:sldId id="286" r:id="rId13"/>
    <p:sldId id="285" r:id="rId14"/>
    <p:sldId id="288" r:id="rId15"/>
    <p:sldId id="289" r:id="rId16"/>
    <p:sldId id="290" r:id="rId17"/>
    <p:sldId id="29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0F45"/>
    <a:srgbClr val="ECF1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8" autoAdjust="0"/>
    <p:restoredTop sz="94086" autoAdjust="0"/>
  </p:normalViewPr>
  <p:slideViewPr>
    <p:cSldViewPr>
      <p:cViewPr>
        <p:scale>
          <a:sx n="71" d="100"/>
          <a:sy n="71" d="100"/>
        </p:scale>
        <p:origin x="-108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69FDEF-E17A-4ACA-AA5B-FEC9EDD83D92}" type="datetimeFigureOut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5238DC-FFC5-48BC-81E9-02886623E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238DC-FFC5-48BC-81E9-02886623E37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D4A92FA-16D6-45C8-8A69-2191DB0BE0A8}" type="slidenum">
              <a:rPr lang="en-US" sz="1200">
                <a:latin typeface="+mn-lt"/>
              </a:rPr>
              <a:pPr algn="r">
                <a:defRPr/>
              </a:pPr>
              <a:t>9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238DC-FFC5-48BC-81E9-02886623E37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7C51D4-8BD2-4E36-A187-992B898BDF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0855E-6905-4660-8BA3-2744C79E36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71A-D6E0-47BE-875E-3B7023121C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D046D9B-1BF0-49A5-982B-83F0E0D1D9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9040C-0791-43B7-BC22-64AB9ED357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690F9-F078-4506-B12A-44FC94EAD3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DD61F-7124-4BCA-AA47-911ECADB8B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EDADA-1542-4ABB-94EA-A5C63D3461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6A7A0-A1C3-42DE-A806-C24B569D0A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0AD30E9-F12B-4201-B271-4E040D322D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7B7988-67FC-40A7-BE49-FE5BD23B9F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C01DAA-C9EE-41EC-820D-7A77FE7B55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990600" y="762000"/>
            <a:ext cx="6781800" cy="1143000"/>
          </a:xfrm>
          <a:prstGeom prst="leftRightArrow">
            <a:avLst>
              <a:gd name="adj1" fmla="val 7215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অনলাইন ক্লাস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28601"/>
            <a:ext cx="3276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স্বাগতম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981200"/>
            <a:ext cx="8585200" cy="4419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TTCJessore00\Desktop\salma\Two children going to school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"/>
            <a:ext cx="24384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C:\Documents and Settings\TTCJessore00\Desktop\salma\re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048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00400" y="3940175"/>
            <a:ext cx="304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সে বই পড়ে।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76200" y="5867400"/>
            <a:ext cx="289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তারা স্কুলে যায়।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0" y="46482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তিনি পেপার পড়েন।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438400" y="5029200"/>
            <a:ext cx="3352800" cy="1219200"/>
          </a:xfrm>
          <a:prstGeom prst="roundRect">
            <a:avLst>
              <a:gd name="adj" fmla="val 0"/>
            </a:avLst>
          </a:prstGeom>
          <a:solidFill>
            <a:srgbClr val="F10F45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>
                <a:solidFill>
                  <a:schemeClr val="lt1"/>
                </a:solidFill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bn-BD" sz="3600" b="1" dirty="0">
                <a:solidFill>
                  <a:schemeClr val="lt1"/>
                </a:solidFill>
                <a:latin typeface="+mn-lt"/>
                <a:cs typeface="+mn-cs"/>
              </a:rPr>
              <a:t> </a:t>
            </a:r>
            <a:r>
              <a:rPr lang="bn-BD" sz="4000" b="1" dirty="0">
                <a:solidFill>
                  <a:schemeClr val="lt1"/>
                </a:solidFill>
                <a:latin typeface="+mn-lt"/>
                <a:cs typeface="+mn-cs"/>
              </a:rPr>
              <a:t>পদ</a:t>
            </a:r>
            <a:endParaRPr lang="en-US" sz="36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5607" name="Picture 2" descr="C:\Documents and Settings\TTC\Desktop\umme salma\re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685800"/>
            <a:ext cx="304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TTC\Desktop\umme salma\ronnie_still_walk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18256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C:\Documents and Settings\TTC\Desktop\umme salma\dancing girl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28600"/>
            <a:ext cx="20574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3200400"/>
            <a:ext cx="152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হাটা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6200" y="3276600"/>
            <a:ext cx="144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নাচা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3200400"/>
            <a:ext cx="137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4600" y="4724400"/>
            <a:ext cx="3276600" cy="1066800"/>
          </a:xfrm>
          <a:prstGeom prst="rect">
            <a:avLst/>
          </a:prstGeom>
          <a:solidFill>
            <a:srgbClr val="F10F45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3600">
                <a:solidFill>
                  <a:srgbClr val="FFFFFF"/>
                </a:solidFill>
                <a:latin typeface="Calibri" pitchFamily="34" charset="0"/>
                <a:cs typeface="Vrinda" pitchFamily="2" charset="0"/>
              </a:rPr>
              <a:t>   </a:t>
            </a: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Eating r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923" y="533400"/>
            <a:ext cx="3220477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TTCJessore00\Desktop\salma\Two children going to school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2992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5449888"/>
            <a:ext cx="3810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রবি ও রুনা স্কুলে যায়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TTCJessore00\Desktop\salma\ba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57200"/>
            <a:ext cx="2882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91200" y="5410200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>
                <a:latin typeface="NikoshBAN" pitchFamily="2" charset="0"/>
                <a:cs typeface="NikoshBAN" pitchFamily="2" charset="0"/>
              </a:rPr>
              <a:t>জনি এবং রনি খেলা করছে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81400" y="2133600"/>
            <a:ext cx="2057400" cy="1143000"/>
          </a:xfrm>
          <a:prstGeom prst="rect">
            <a:avLst/>
          </a:prstGeom>
          <a:solidFill>
            <a:srgbClr val="F10F45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অব্যয় পদ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95400" y="1066800"/>
            <a:ext cx="6248400" cy="762000"/>
          </a:xfrm>
          <a:prstGeom prst="rect">
            <a:avLst/>
          </a:prstGeom>
          <a:solidFill>
            <a:srgbClr val="ECF10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2133600"/>
            <a:ext cx="7620000" cy="3886200"/>
          </a:xfrm>
          <a:prstGeom prst="rect">
            <a:avLst/>
          </a:prstGeom>
          <a:solidFill>
            <a:srgbClr val="ECF10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বিশেষ্য পদের ২টি উদাহরণ দাও।</a:t>
            </a:r>
          </a:p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নীল কোন পদ?</a:t>
            </a:r>
          </a:p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তিনি কোন পদ?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066800"/>
            <a:ext cx="5029200" cy="76993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2743200"/>
            <a:ext cx="7467600" cy="1754326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u="sng" dirty="0">
                <a:latin typeface="NikoshBAN" pitchFamily="2" charset="0"/>
                <a:cs typeface="NikoshBAN" pitchFamily="2" charset="0"/>
              </a:rPr>
              <a:t>পদ নির্ণয় কর ।  </a:t>
            </a:r>
          </a:p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 কমলা ,  লাল, সে,  রনি, খাওয়া , যাওয়া, মিষ্টি।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3000" y="762000"/>
            <a:ext cx="6858000" cy="10064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2819400"/>
            <a:ext cx="7543800" cy="378565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১।পদ কত প্রকার?</a:t>
            </a:r>
          </a:p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২।অব্যয় পদের উদাহরন দাও।</a:t>
            </a:r>
          </a:p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৩।ক্রিয়া পদের উদাহরন দাও।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0" y="1371600"/>
            <a:ext cx="3398838" cy="1015663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859088"/>
            <a:ext cx="8001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প্রত্যেক প্রকার পদের চারটি করে উদাহরণ লিখে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5400" y="381000"/>
            <a:ext cx="6172200" cy="1006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8382000" cy="525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1427163" y="533400"/>
            <a:ext cx="68786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600" b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304800" y="1752600"/>
            <a:ext cx="8001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বিষয়ঃ বাংলা ২য় পত্র</a:t>
            </a:r>
          </a:p>
          <a:p>
            <a:pPr algn="ctr"/>
            <a:r>
              <a:rPr lang="bn-BD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শ্রেণিঃ ৭ম</a:t>
            </a:r>
            <a:r>
              <a:rPr lang="bn-BD" sz="40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পদ ও পদের শ্রেণিবিভাগ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95400"/>
            <a:ext cx="6781800" cy="104644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আজকের পাঠ</a:t>
            </a: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667000"/>
            <a:ext cx="51816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accent4">
                    <a:lumMod val="75000"/>
                  </a:schemeClr>
                </a:solidFill>
              </a:rPr>
              <a:t>পদ</a:t>
            </a:r>
            <a:endParaRPr lang="en-US" sz="7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229600" cy="4906963"/>
          </a:xfrm>
          <a:solidFill>
            <a:schemeClr val="accent3">
              <a:lumMod val="95000"/>
            </a:schemeClr>
          </a:solidFill>
        </p:spPr>
        <p:txBody>
          <a:bodyPr>
            <a:normAutofit/>
          </a:bodyPr>
          <a:lstStyle/>
          <a:p>
            <a:pPr lvl="1" algn="ctr" eaLnBrk="1" hangingPunct="1">
              <a:buFontTx/>
              <a:buNone/>
              <a:defRPr/>
            </a:pPr>
            <a:r>
              <a:rPr lang="bn-BD" sz="5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</a:p>
          <a:p>
            <a:pPr lvl="1" eaLnBrk="1" hangingPunct="1">
              <a:buFontTx/>
              <a:buNone/>
              <a:defRPr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পদ কাকে বলে বলতে পারবে ।</a:t>
            </a:r>
          </a:p>
          <a:p>
            <a:pPr lvl="1" eaLnBrk="1" hangingPunct="1">
              <a:buFontTx/>
              <a:buNone/>
              <a:defRPr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পদ কত প্রকার ও কি কি লিখতে পারবে ।</a:t>
            </a:r>
          </a:p>
          <a:p>
            <a:pPr lvl="1" eaLnBrk="1" hangingPunct="1">
              <a:buFontTx/>
              <a:buNone/>
              <a:defRPr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প্রত্যেক প্রকার পদের সংজ্ঞা ও উদাহরণ  দিতে পারবে।</a:t>
            </a:r>
          </a:p>
          <a:p>
            <a:pPr lvl="1" eaLnBrk="1" hangingPunct="1">
              <a:buFontTx/>
              <a:buNone/>
              <a:defRPr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পদ নির্ণয়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112377" y="1714214"/>
            <a:ext cx="6187155" cy="350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1524000"/>
            <a:ext cx="12192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নাবিলা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1524000"/>
            <a:ext cx="12192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দাঁড়িয়ে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48600" y="15240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আছে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200" y="2971800"/>
            <a:ext cx="48768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</a:rPr>
              <a:t>নাবিলা  দাঁড়িয়ে আছে।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228600"/>
            <a:ext cx="8229600" cy="632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বাক্যের অন্তর্গত প্রত্যেকটি শব্দকে এক একটি পদ বলে।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2514600" y="762000"/>
            <a:ext cx="36576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val 1"/>
          <p:cNvSpPr>
            <a:spLocks noChangeArrowheads="1"/>
          </p:cNvSpPr>
          <p:nvPr/>
        </p:nvSpPr>
        <p:spPr bwMode="auto">
          <a:xfrm>
            <a:off x="3962400" y="2895600"/>
            <a:ext cx="1752600" cy="1447800"/>
          </a:xfrm>
          <a:prstGeom prst="ellipse">
            <a:avLst/>
          </a:prstGeom>
          <a:solidFill>
            <a:srgbClr val="F10F45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পদ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506" name="Rounded Rectangle 2"/>
          <p:cNvSpPr>
            <a:spLocks noChangeArrowheads="1"/>
          </p:cNvSpPr>
          <p:nvPr/>
        </p:nvSpPr>
        <p:spPr bwMode="auto">
          <a:xfrm>
            <a:off x="2667000" y="533400"/>
            <a:ext cx="4114800" cy="6096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পদের প্রকারভেদ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581400" y="2743200"/>
            <a:ext cx="10668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105400" y="2514600"/>
            <a:ext cx="9144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0" y="3810000"/>
            <a:ext cx="6858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3429000" y="3733800"/>
            <a:ext cx="8382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305300" y="4610100"/>
            <a:ext cx="9906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828800" y="1981200"/>
            <a:ext cx="2286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endParaRPr lang="en-US" sz="48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43000" y="3810000"/>
            <a:ext cx="2286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বিশেষণ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57600" y="5181600"/>
            <a:ext cx="2438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সর্বনাম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43600" y="38862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অব্যয়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67400" y="18288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48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38600" y="2514601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0" y="5486401"/>
            <a:ext cx="2895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হাতী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8" name="Picture 2" descr="C:\Documents and Settings\TTCJessore00\Desktop\salma\r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3600" y="129540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33800" y="4648200"/>
            <a:ext cx="2362200" cy="1447800"/>
          </a:xfrm>
          <a:prstGeom prst="rect">
            <a:avLst/>
          </a:prstGeom>
          <a:gradFill flip="none" rotWithShape="1">
            <a:gsLst>
              <a:gs pos="0">
                <a:srgbClr val="F10F45">
                  <a:tint val="66000"/>
                  <a:satMod val="160000"/>
                </a:srgbClr>
              </a:gs>
              <a:gs pos="50000">
                <a:srgbClr val="F10F45">
                  <a:tint val="44500"/>
                  <a:satMod val="160000"/>
                </a:srgbClr>
              </a:gs>
              <a:gs pos="100000">
                <a:srgbClr val="F10F4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4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বিশেষ্য পদ</a:t>
            </a:r>
            <a:endParaRPr lang="en-US" sz="48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28600"/>
            <a:ext cx="3581400" cy="2286000"/>
          </a:xfrm>
          <a:prstGeom prst="rect">
            <a:avLst/>
          </a:prstGeom>
        </p:spPr>
      </p:pic>
      <p:pic>
        <p:nvPicPr>
          <p:cNvPr id="16" name="Picture 15" descr="7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600"/>
            <a:ext cx="3160156" cy="228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1" y="2514600"/>
            <a:ext cx="99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ফল</a:t>
            </a:r>
            <a:endParaRPr lang="en-US" sz="3600" dirty="0"/>
          </a:p>
        </p:txBody>
      </p:sp>
      <p:pic>
        <p:nvPicPr>
          <p:cNvPr id="19" name="Picture 18" descr="18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7281" y="3352800"/>
            <a:ext cx="3216718" cy="2743200"/>
          </a:xfrm>
          <a:prstGeom prst="rect">
            <a:avLst/>
          </a:prstGeom>
        </p:spPr>
      </p:pic>
      <p:pic>
        <p:nvPicPr>
          <p:cNvPr id="20" name="Picture 19" descr="IMG_0010.JPG"/>
          <p:cNvPicPr>
            <a:picLocks noChangeAspect="1"/>
          </p:cNvPicPr>
          <p:nvPr/>
        </p:nvPicPr>
        <p:blipFill>
          <a:blip r:embed="rId6" cstate="print"/>
          <a:srcRect b="44000"/>
          <a:stretch>
            <a:fillRect/>
          </a:stretch>
        </p:blipFill>
        <p:spPr>
          <a:xfrm>
            <a:off x="6477000" y="228600"/>
            <a:ext cx="2666998" cy="2209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467600" y="2438400"/>
            <a:ext cx="1219200" cy="60960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্বিমান</a:t>
            </a:r>
            <a:endParaRPr lang="en-US" dirty="0"/>
          </a:p>
        </p:txBody>
      </p:sp>
      <p:pic>
        <p:nvPicPr>
          <p:cNvPr id="22" name="Picture 21" descr="0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505200"/>
            <a:ext cx="3909352" cy="3124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57400" y="61722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হাতী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914400" y="29718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3556" name="Picture 3" descr="C:\Documents and Settings\TTCJessore00\Desktop\salma\fat 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205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C:\Documents and Settings\TTCJessore00\Desktop\salma\thin-m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657600"/>
            <a:ext cx="1676400" cy="24384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60960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>
                <a:latin typeface="NikoshBAN" pitchFamily="2" charset="0"/>
                <a:cs typeface="NikoshBAN" pitchFamily="2" charset="0"/>
              </a:rPr>
              <a:t>মোটা মানুষ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91000" y="6096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>
                <a:latin typeface="NikoshBAN" pitchFamily="2" charset="0"/>
                <a:cs typeface="NikoshBAN" pitchFamily="2" charset="0"/>
              </a:rPr>
              <a:t>পাতলা মানুষ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6324600" y="3505200"/>
            <a:ext cx="2438400" cy="2819400"/>
          </a:xfrm>
          <a:prstGeom prst="roundRect">
            <a:avLst>
              <a:gd name="adj" fmla="val 16667"/>
            </a:avLst>
          </a:prstGeom>
          <a:solidFill>
            <a:srgbClr val="F10F45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6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বিশেষণ পদ</a:t>
            </a:r>
            <a:endParaRPr lang="en-US" sz="36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WP_20170101_13_37_33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3581400" cy="28705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4400" y="3048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হলুদ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ফুল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13" descr="nil sar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0"/>
            <a:ext cx="4191000" cy="26960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57800" y="2895600"/>
            <a:ext cx="3048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নীল শাড়ী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346</TotalTime>
  <Words>208</Words>
  <Application>Microsoft Office PowerPoint</Application>
  <PresentationFormat>On-screen Show (4:3)</PresentationFormat>
  <Paragraphs>65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SEWLY MADAM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 SIR</dc:creator>
  <cp:lastModifiedBy>Asus</cp:lastModifiedBy>
  <cp:revision>51</cp:revision>
  <dcterms:created xsi:type="dcterms:W3CDTF">2014-12-19T04:20:53Z</dcterms:created>
  <dcterms:modified xsi:type="dcterms:W3CDTF">2021-01-27T13:30:37Z</dcterms:modified>
</cp:coreProperties>
</file>