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7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7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76FC68-E31F-47C8-BDE3-276598BCB072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BCE838-8569-4D01-A2F7-C39AABF7B6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91378" y="324464"/>
            <a:ext cx="9871587" cy="2625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239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23900" b="1" dirty="0">
              <a:ln w="1270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4" y="2949677"/>
            <a:ext cx="11474245" cy="37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Down Ribbon 6"/>
          <p:cNvSpPr/>
          <p:nvPr/>
        </p:nvSpPr>
        <p:spPr>
          <a:xfrm>
            <a:off x="3335650" y="243236"/>
            <a:ext cx="4729316" cy="1769807"/>
          </a:xfrm>
          <a:prstGeom prst="ellipseRibbon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পুষ্টি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60" y="2336082"/>
            <a:ext cx="3359252" cy="178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1838632"/>
            <a:ext cx="3126503" cy="2281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20" y="1504336"/>
            <a:ext cx="2762636" cy="24777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4217" y="4628143"/>
            <a:ext cx="10943151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এমন একটি প্রক্রিয়া যার মাধ্যমে গ্রহণ করা খাদ্য পরিপাক ও শোষিত হয়ে শরীরে তাপ ও শক্তি </a:t>
            </a:r>
            <a:r>
              <a:rPr lang="as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বৃদ্ধিসাধন করে রোগ থেকে মুক্ত রাখে, ক্ষয়পূরণ করে এবং সুস্বাস্থ্য বজায় রাখতে সহায়তা করে।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0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704" y="4030914"/>
            <a:ext cx="97369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5541" y="638785"/>
            <a:ext cx="460574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জোড়ায়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6" y="1791627"/>
            <a:ext cx="6086168" cy="2009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70866" y="1791627"/>
            <a:ext cx="1750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NikoshBAN"/>
              </a:rPr>
              <a:t>সময়ঃ৫মিনিট।</a:t>
            </a:r>
            <a:endParaRPr lang="en-US" sz="1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375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497" y="491299"/>
            <a:ext cx="5187637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খাদ্যের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প্রকারভেদ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180" y="1499470"/>
            <a:ext cx="70391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গুনাগুনের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24289" r="24695" b="-380"/>
          <a:stretch/>
        </p:blipFill>
        <p:spPr>
          <a:xfrm>
            <a:off x="2205824" y="2349910"/>
            <a:ext cx="7747819" cy="3077496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3077497" y="2022690"/>
            <a:ext cx="737419" cy="4550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555224" y="2022690"/>
            <a:ext cx="698091" cy="4550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265134" y="2022689"/>
            <a:ext cx="688258" cy="4550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764" y="548053"/>
            <a:ext cx="678102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 b="932"/>
          <a:stretch/>
        </p:blipFill>
        <p:spPr>
          <a:xfrm>
            <a:off x="1825853" y="2649518"/>
            <a:ext cx="9144000" cy="27432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2910348" y="2297670"/>
            <a:ext cx="897695" cy="502985"/>
          </a:xfrm>
          <a:prstGeom prst="triangle">
            <a:avLst>
              <a:gd name="adj" fmla="val 47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978997" y="2275894"/>
            <a:ext cx="837715" cy="5357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416413" y="2275894"/>
            <a:ext cx="851478" cy="5138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1601" y="1752674"/>
            <a:ext cx="821250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127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96" y="512889"/>
            <a:ext cx="3668969" cy="1585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75" y="512889"/>
            <a:ext cx="3411563" cy="1579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523525"/>
            <a:ext cx="3209568" cy="1643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39" y="3035782"/>
            <a:ext cx="3116826" cy="1603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19" y="3034729"/>
            <a:ext cx="3249331" cy="16032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24742" y="2258438"/>
            <a:ext cx="10855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ভাত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1869" y="2258438"/>
            <a:ext cx="107433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রুটি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7774" y="2301781"/>
            <a:ext cx="89479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চিনি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3320" y="4781574"/>
            <a:ext cx="90922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গম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9220" y="4706578"/>
            <a:ext cx="10326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গুড়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19282" y="4781574"/>
            <a:ext cx="122629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আলু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3035782"/>
            <a:ext cx="3291840" cy="16092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82012" y="5345432"/>
            <a:ext cx="40956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96111" y="5936157"/>
            <a:ext cx="567906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শর্করা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717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5762" y="337577"/>
            <a:ext cx="231826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শর্করা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7804" y="3159368"/>
            <a:ext cx="1021079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যেসব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খাবারে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শর্করার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পরিমাণ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বেশি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থাকে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তাকে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শর্করা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804" y="4431494"/>
            <a:ext cx="10205883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শর্করায়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38" y="1503333"/>
            <a:ext cx="3537613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1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3" y="314632"/>
            <a:ext cx="3316237" cy="1927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5" y="186501"/>
            <a:ext cx="3045542" cy="1946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4" y="280459"/>
            <a:ext cx="3433148" cy="170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4" y="2925578"/>
            <a:ext cx="2945991" cy="158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40" y="3002824"/>
            <a:ext cx="2999761" cy="1581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48" y="2925578"/>
            <a:ext cx="3097161" cy="15817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9222" y="5329048"/>
            <a:ext cx="430919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0214" y="5960736"/>
            <a:ext cx="666721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প্রোটিন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আমিষ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8087" y="2030586"/>
            <a:ext cx="10323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মাছ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1658" y="2152953"/>
            <a:ext cx="104868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মাংস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9371527" y="2097435"/>
            <a:ext cx="9669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ডিম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5973" y="4711534"/>
            <a:ext cx="93326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দুধ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2770" y="4711534"/>
            <a:ext cx="93006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ডাল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4592" y="4679850"/>
            <a:ext cx="11673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বাদাম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697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929" y="314322"/>
            <a:ext cx="471795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প্রোটিন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আমিষ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588" y="2869859"/>
            <a:ext cx="1136609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যেসব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খাবারে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প্রোটিন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আমিষের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পরিমাণ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বেশি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থাকে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তাকে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প্রোটিন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আমিষ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588" y="4116014"/>
            <a:ext cx="1136609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প্রোটিন</a:t>
            </a: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</a:t>
            </a: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আমিষের</a:t>
            </a:r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কাজঃ</a:t>
            </a:r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২।দেহে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৩।দেহে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এন্টিবডি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প্রোটিন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83" y="1346212"/>
            <a:ext cx="4883407" cy="12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090" y="697779"/>
            <a:ext cx="4551246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দলীয়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290" y="4325882"/>
            <a:ext cx="11159613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শর্করা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প্রোটিন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আমিষ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পাওয়া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যায়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এমন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একটি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তালিকা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তৈরি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3" y="1936954"/>
            <a:ext cx="5789603" cy="2069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6305" y="1936954"/>
            <a:ext cx="18565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NikoshBAN"/>
              </a:rPr>
              <a:t>সময়ঃ১০মিনিট</a:t>
            </a:r>
            <a:r>
              <a:rPr lang="en-US" b="1" dirty="0">
                <a:latin typeface="NikoshBAN"/>
              </a:rPr>
              <a:t>।</a:t>
            </a:r>
            <a:endParaRPr lang="en-US" sz="1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44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176" y="2635701"/>
            <a:ext cx="556274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১।প্রশ্নঃখাদ্য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উপাদান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প্রকার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1069" y="2697256"/>
            <a:ext cx="22349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উত্তরঃ৬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প্রকার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250" y="3472983"/>
            <a:ext cx="796404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২।প্রশ্নঃভাতের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মাঝে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কোন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উপাদান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থাকে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0547" y="3534538"/>
            <a:ext cx="19959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উত্তরঃশর্করা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0782" y="4311881"/>
            <a:ext cx="68820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।প্রশ্নঃ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15627" y="4373436"/>
            <a:ext cx="367921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উত্তরঃদেহে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Down Ribbon 9"/>
          <p:cNvSpPr/>
          <p:nvPr/>
        </p:nvSpPr>
        <p:spPr>
          <a:xfrm>
            <a:off x="2812027" y="340493"/>
            <a:ext cx="6135328" cy="1565695"/>
          </a:xfrm>
          <a:prstGeom prst="ellipseRibbon">
            <a:avLst>
              <a:gd name="adj1" fmla="val 18092"/>
              <a:gd name="adj2" fmla="val 50000"/>
              <a:gd name="adj3" fmla="val 12500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মূল্যায়ন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853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5527" y="794405"/>
            <a:ext cx="38619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88491" y="2866100"/>
            <a:ext cx="5230760" cy="3143409"/>
          </a:xfrm>
          <a:prstGeom prst="verticalScroll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সেলিম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মাহমুদ</a:t>
            </a:r>
            <a:endParaRPr lang="en-US" sz="3600" b="1" dirty="0" smtClean="0">
              <a:solidFill>
                <a:srgbClr val="FF0000"/>
              </a:solidFill>
              <a:latin typeface="NikoshBAN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সহকারি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শিক্ষক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গোগাউড়া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দাখিল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মাদ্রাসা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চুনারুঘাট,হবিগঞ্জ</a:t>
            </a:r>
            <a:endParaRPr lang="en-US" sz="2000" b="1" dirty="0">
              <a:solidFill>
                <a:srgbClr val="0070C0"/>
              </a:solidFill>
              <a:latin typeface="NikoshBAN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Mobile: 01736989840</a:t>
            </a:r>
          </a:p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Email:selimmahmud46@gmail.com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7767483" y="2825317"/>
            <a:ext cx="4267202" cy="3224977"/>
          </a:xfrm>
          <a:prstGeom prst="verticalScroll">
            <a:avLst>
              <a:gd name="adj" fmla="val 12805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: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বিজ্ঞান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</a:p>
          <a:p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শ্রেণি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: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ষষ্ঠ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অধ্যায়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: </a:t>
            </a:r>
            <a:r>
              <a:rPr lang="en-US" sz="2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ত্রয়োদশ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শিরোনামঃখাদ্য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পুষ্টি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  : ৪০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6" y="2497932"/>
            <a:ext cx="2231922" cy="3511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35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1590" y="402827"/>
            <a:ext cx="4769255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বাড়ীর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1750139"/>
            <a:ext cx="11346425" cy="4906299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4365523" y="1946785"/>
            <a:ext cx="6754761" cy="1612492"/>
          </a:xfrm>
          <a:prstGeom prst="wave">
            <a:avLst>
              <a:gd name="adj1" fmla="val 0"/>
              <a:gd name="adj2" fmla="val 28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মানবদেহে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খাদ্য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পুষ্টির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প্রয়োজনীয়তা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কেনো?একটি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প্রতিবেদন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তৈরি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আনবে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5" y="170698"/>
            <a:ext cx="3795097" cy="14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5" y="2792361"/>
            <a:ext cx="9753601" cy="3834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405" y="304801"/>
            <a:ext cx="10461523" cy="2290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23558"/>
              </a:avLst>
            </a:prstTxWarp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9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463" y="4825779"/>
            <a:ext cx="111588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উপরের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কাজগুলো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করার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ক্লান্ত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হয়ে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পড়ি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এবং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আমাদের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ক্ষুধা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পায়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8" y="271317"/>
            <a:ext cx="3460072" cy="220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>
          <a:xfrm>
            <a:off x="4159045" y="315414"/>
            <a:ext cx="3536732" cy="2181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2" y="271317"/>
            <a:ext cx="3815493" cy="218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45" y="2613335"/>
            <a:ext cx="3465074" cy="198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" t="9251" r="1512" b="7546"/>
          <a:stretch/>
        </p:blipFill>
        <p:spPr>
          <a:xfrm>
            <a:off x="8023121" y="2534677"/>
            <a:ext cx="3815493" cy="2058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6173" y="5398797"/>
            <a:ext cx="382989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তখন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6870" y="6094926"/>
            <a:ext cx="23198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খাবার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8" y="2613335"/>
            <a:ext cx="3460072" cy="19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5" y="1505065"/>
            <a:ext cx="4925962" cy="3811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4" y="1505065"/>
            <a:ext cx="5201266" cy="3811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062959" y="314077"/>
            <a:ext cx="816441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নিচের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ছবি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তে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লক্ষ্য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করো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9202" y="5584568"/>
            <a:ext cx="645561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কিসের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ছবি ? </a:t>
            </a:r>
          </a:p>
        </p:txBody>
      </p:sp>
    </p:spTree>
    <p:extLst>
      <p:ext uri="{BB962C8B-B14F-4D97-AF65-F5344CB8AC3E}">
        <p14:creationId xmlns:p14="http://schemas.microsoft.com/office/powerpoint/2010/main" val="30401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92361" y="98323"/>
            <a:ext cx="6489290" cy="2005781"/>
          </a:xfrm>
          <a:prstGeom prst="horizontalScroll">
            <a:avLst>
              <a:gd name="adj" fmla="val 17402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9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7" y="2340077"/>
            <a:ext cx="7747818" cy="1671484"/>
          </a:xfrm>
          <a:prstGeom prst="rect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sp>
        <p:nvSpPr>
          <p:cNvPr id="9" name="Rectangle 8"/>
          <p:cNvSpPr/>
          <p:nvPr/>
        </p:nvSpPr>
        <p:spPr>
          <a:xfrm>
            <a:off x="1986116" y="4247534"/>
            <a:ext cx="8357419" cy="18189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DeflateTop">
              <a:avLst>
                <a:gd name="adj" fmla="val 1583"/>
              </a:avLst>
            </a:prstTxWarp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পুষ্টি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697" y="3299089"/>
            <a:ext cx="10107562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১।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পুষ্টি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ব্যাখ্যা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পারবে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২।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খাদ্যের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প্রকারভেদ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বিশ্লেষন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পারবে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৩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।শর্করা ও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আমিষ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জাতীয়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খাদ্য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উপাদানের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বর্ণনা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পারবে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8697" y="2506913"/>
            <a:ext cx="56124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এই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পাঠ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শেষে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শিক্ষার্থীরা..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022321" y="255299"/>
            <a:ext cx="6794092" cy="1494844"/>
          </a:xfrm>
          <a:prstGeom prst="ribbon">
            <a:avLst>
              <a:gd name="adj1" fmla="val 16667"/>
              <a:gd name="adj2" fmla="val 58387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শিখনফল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803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4746" y="253631"/>
            <a:ext cx="708399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ছবি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গুলো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লক্ষ্য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করো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" y="1358228"/>
            <a:ext cx="3018503" cy="335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5" y="1358228"/>
            <a:ext cx="3618273" cy="3351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133" y="1358228"/>
            <a:ext cx="3608440" cy="33514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9600" y="4886002"/>
            <a:ext cx="275428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এগুলো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কি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5633" y="5708683"/>
            <a:ext cx="5875915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বিভিন্ন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রকমের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888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627" y="4163381"/>
            <a:ext cx="1130559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/>
                <a:cs typeface="NikoshBAN" pitchFamily="2" charset="0"/>
              </a:rPr>
              <a:t>মানবদেহের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গঠন</a:t>
            </a:r>
            <a:r>
              <a:rPr lang="en-US" sz="2800" b="1" dirty="0">
                <a:latin typeface="NikoshBAN"/>
                <a:cs typeface="NikoshBAN" pitchFamily="2" charset="0"/>
              </a:rPr>
              <a:t> 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বৃদ্ধি</a:t>
            </a:r>
            <a:r>
              <a:rPr lang="en-US" sz="2800" b="1" dirty="0">
                <a:latin typeface="NikoshBAN"/>
                <a:cs typeface="NikoshBAN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ক্ষয়পূরণ</a:t>
            </a:r>
            <a:r>
              <a:rPr lang="en-US" sz="2800" b="1" dirty="0">
                <a:latin typeface="NikoshBAN"/>
                <a:cs typeface="NikoshBAN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রক্ষণাবেক্ষণ</a:t>
            </a:r>
            <a:r>
              <a:rPr lang="en-US" sz="2800" b="1" dirty="0">
                <a:latin typeface="NikoshBAN"/>
                <a:cs typeface="NikoshBAN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কাজের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ক্ষমতা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অর্জন</a:t>
            </a:r>
            <a:r>
              <a:rPr lang="en-US" sz="2800" b="1" dirty="0">
                <a:latin typeface="NikoshBAN"/>
                <a:cs typeface="NikoshBAN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শারীরিক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সুস্থতা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ইত্যাদির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খাদ্য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প্রয়োজন</a:t>
            </a:r>
            <a:r>
              <a:rPr lang="en-US" sz="2800" b="1" dirty="0">
                <a:latin typeface="NikoshBAN"/>
                <a:cs typeface="NikoshBAN" pitchFamily="2" charset="0"/>
              </a:rPr>
              <a:t>।  </a:t>
            </a:r>
            <a:r>
              <a:rPr lang="en-US" sz="2800" b="1" dirty="0" err="1">
                <a:latin typeface="NikoshBAN"/>
                <a:cs typeface="NikoshBAN" pitchFamily="2" charset="0"/>
              </a:rPr>
              <a:t>দেহের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কাজকর্ম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NikoshBAN" pitchFamily="2" charset="0"/>
              </a:rPr>
              <a:t>সুষ্ঠভাবে</a:t>
            </a:r>
            <a:r>
              <a:rPr 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পরিচালিত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করে</a:t>
            </a:r>
            <a:r>
              <a:rPr lang="en-US" sz="2800" b="1" dirty="0">
                <a:latin typeface="NikoshBAN"/>
                <a:cs typeface="NikoshBAN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itchFamily="2" charset="0"/>
              </a:rPr>
              <a:t>দেহকে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সুস্থ</a:t>
            </a:r>
            <a:r>
              <a:rPr lang="en-US" sz="2800" b="1" dirty="0">
                <a:latin typeface="NikoshBAN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কাজের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উপযোগী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রাখার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সে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সকল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উপাদান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বিশিষ্ট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বস্তুই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খাদ্য</a:t>
            </a:r>
            <a:r>
              <a:rPr lang="en-US" sz="2800" b="1" dirty="0">
                <a:latin typeface="NikoshBAN"/>
                <a:cs typeface="NikoshBAN" pitchFamily="2" charset="0"/>
              </a:rPr>
              <a:t>। </a:t>
            </a:r>
            <a:endParaRPr lang="en-US" sz="2800" b="1" dirty="0">
              <a:latin typeface="NikoshBAN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4031225" y="609601"/>
            <a:ext cx="3849327" cy="1288025"/>
          </a:xfrm>
          <a:prstGeom prst="ribbon">
            <a:avLst>
              <a:gd name="adj1" fmla="val 16667"/>
              <a:gd name="adj2" fmla="val 63965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খাদ্য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33" y="2269101"/>
            <a:ext cx="3695836" cy="152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82" y="2138670"/>
            <a:ext cx="4258966" cy="17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779638" y="206477"/>
            <a:ext cx="7796981" cy="2074607"/>
          </a:xfrm>
          <a:prstGeom prst="ribbon">
            <a:avLst>
              <a:gd name="adj1" fmla="val 7408"/>
              <a:gd name="adj2" fmla="val 37819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একক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937" y="4571688"/>
            <a:ext cx="662553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১।প্রশ্নঃখাদ্য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96" y="2392771"/>
            <a:ext cx="6177484" cy="1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6619" y="2487251"/>
            <a:ext cx="192552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সময়ঃ৫মিনিট।</a:t>
            </a:r>
            <a:endParaRPr lang="en-US" sz="1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203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539</TotalTime>
  <Words>424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Nikosh</vt:lpstr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132</cp:revision>
  <dcterms:created xsi:type="dcterms:W3CDTF">2021-02-11T13:15:10Z</dcterms:created>
  <dcterms:modified xsi:type="dcterms:W3CDTF">2021-02-24T08:39:50Z</dcterms:modified>
</cp:coreProperties>
</file>