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78" r:id="rId10"/>
    <p:sldId id="279" r:id="rId11"/>
    <p:sldId id="260" r:id="rId12"/>
    <p:sldId id="263" r:id="rId13"/>
    <p:sldId id="277" r:id="rId14"/>
    <p:sldId id="276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 varScale="1">
        <p:scale>
          <a:sx n="68" d="100"/>
          <a:sy n="68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3F8A-546C-4257-81DB-251D7F61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DE0966-8C72-4912-A4AE-E0921FD6CE15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67E18-40DD-4C5A-BC95-24D705A3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2766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60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19E4-7AC6-4921-93ED-BBD8EC548F8D}"/>
              </a:ext>
            </a:extLst>
          </p:cNvPr>
          <p:cNvSpPr txBox="1"/>
          <p:nvPr/>
        </p:nvSpPr>
        <p:spPr>
          <a:xfrm>
            <a:off x="1562100" y="2476140"/>
            <a:ext cx="66294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6000" dirty="0"/>
              <a:t>اكتبوا النظم علي كرستكم .</a:t>
            </a:r>
            <a:endParaRPr lang="en-US" sz="6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447800" y="29718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0606-A452-406B-9106-C691217ABC7B}"/>
              </a:ext>
            </a:extLst>
          </p:cNvPr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/>
              <a:t>انتم تجلسون وجها لوجه و تساعدون بعضكم بعضا.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C9D-6317-4DEF-9D4A-5DF00FAB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009"/>
            <a:ext cx="1981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1905000" y="128789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8630F-ACED-4469-8696-7CE7F59D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" y="1778696"/>
            <a:ext cx="5220286" cy="3860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C8499-E5C5-4F4B-A776-78B4E33F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81" y="141684"/>
            <a:ext cx="3243804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FE982-43D7-4EA8-9239-F96AF8A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856871"/>
            <a:ext cx="5791200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-16329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46ED7-7C44-F340-A406-9E24375B036E}"/>
              </a:ext>
            </a:extLst>
          </p:cNvPr>
          <p:cNvSpPr txBox="1"/>
          <p:nvPr/>
        </p:nvSpPr>
        <p:spPr>
          <a:xfrm rot="10800000" flipV="1">
            <a:off x="489855" y="1794217"/>
            <a:ext cx="8028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i="1">
                <a:solidFill>
                  <a:schemeClr val="accent1"/>
                </a:solidFill>
              </a:rPr>
              <a:t>শিক্ষক পরিচিতি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i="1">
                <a:solidFill>
                  <a:schemeClr val="accent1"/>
                </a:solidFill>
              </a:rPr>
              <a:t>মাসুমা
সহকারি শিক্ষক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i="1">
                <a:solidFill>
                  <a:schemeClr val="accent1"/>
                </a:solidFill>
              </a:rPr>
              <a:t>ডেমরা প্রগতি ইব্রাহিমীয়া দাখিল মাদ্রাসা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i="1">
                <a:solidFill>
                  <a:schemeClr val="accent1"/>
                </a:solidFill>
              </a:rPr>
              <a:t>কালীগঞ্জ, গাজীপুর।</a:t>
            </a:r>
          </a:p>
        </p:txBody>
      </p:sp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610600" cy="5105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التاسع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النظم(اقرأ اقرأ)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7A25F-552A-4259-9294-FDC870A2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3914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اقرأ</a:t>
            </a:r>
            <a:endParaRPr lang="en-US" sz="66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088571" y="1528083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يقرؤو و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057400" y="1117560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7D001-4DFB-4E16-AFB2-8B7093EE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1962379"/>
            <a:ext cx="2143125" cy="75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4B7BF-E12D-42DA-9A5E-A2423AD6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65404"/>
            <a:ext cx="7086599" cy="300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076D8-9796-4C61-B395-AB35F423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08659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C56078-C4AB-4D74-84EA-4D00B4481CAA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4C399-38F3-476A-A4FD-FFBCEE45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3"/>
          <a:stretch/>
        </p:blipFill>
        <p:spPr>
          <a:xfrm>
            <a:off x="62908" y="1752600"/>
            <a:ext cx="4685334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E1258-1FFD-48CA-B28F-EE113D84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16" y="1828801"/>
            <a:ext cx="4191000" cy="3962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9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780</TotalTime>
  <Words>151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8801761808243</cp:lastModifiedBy>
  <cp:revision>117</cp:revision>
  <dcterms:created xsi:type="dcterms:W3CDTF">2020-10-06T13:04:30Z</dcterms:created>
  <dcterms:modified xsi:type="dcterms:W3CDTF">2021-03-03T16:44:49Z</dcterms:modified>
</cp:coreProperties>
</file>