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61" r:id="rId5"/>
    <p:sldId id="296" r:id="rId6"/>
    <p:sldId id="266" r:id="rId7"/>
    <p:sldId id="301" r:id="rId8"/>
    <p:sldId id="267" r:id="rId9"/>
    <p:sldId id="297" r:id="rId10"/>
    <p:sldId id="298" r:id="rId11"/>
    <p:sldId id="299" r:id="rId12"/>
    <p:sldId id="302" r:id="rId13"/>
    <p:sldId id="303" r:id="rId14"/>
    <p:sldId id="304" r:id="rId15"/>
    <p:sldId id="264" r:id="rId16"/>
    <p:sldId id="263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300" r:id="rId39"/>
    <p:sldId id="289" r:id="rId40"/>
    <p:sldId id="290" r:id="rId41"/>
    <p:sldId id="291" r:id="rId42"/>
    <p:sldId id="292" r:id="rId43"/>
    <p:sldId id="293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2ED195-DB90-4EE0-9F4C-CCB6864DF1F6}">
          <p14:sldIdLst>
            <p14:sldId id="256"/>
            <p14:sldId id="258"/>
            <p14:sldId id="260"/>
            <p14:sldId id="261"/>
            <p14:sldId id="296"/>
          </p14:sldIdLst>
        </p14:section>
        <p14:section name="Untitled Section" id="{DDC427B8-9EE8-4AB6-94E5-4F869B05F73D}">
          <p14:sldIdLst>
            <p14:sldId id="266"/>
            <p14:sldId id="301"/>
            <p14:sldId id="267"/>
            <p14:sldId id="297"/>
            <p14:sldId id="298"/>
            <p14:sldId id="299"/>
            <p14:sldId id="302"/>
            <p14:sldId id="303"/>
            <p14:sldId id="304"/>
            <p14:sldId id="264"/>
            <p14:sldId id="263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300"/>
            <p14:sldId id="289"/>
            <p14:sldId id="290"/>
            <p14:sldId id="291"/>
            <p14:sldId id="292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A8EC-4D61-4A21-AFDB-DBF9E669E1BD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645-70AC-4817-A978-80ABF48E19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A8EC-4D61-4A21-AFDB-DBF9E669E1BD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645-70AC-4817-A978-80ABF48E1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A8EC-4D61-4A21-AFDB-DBF9E669E1BD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645-70AC-4817-A978-80ABF48E1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A8EC-4D61-4A21-AFDB-DBF9E669E1BD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645-70AC-4817-A978-80ABF48E19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A8EC-4D61-4A21-AFDB-DBF9E669E1BD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645-70AC-4817-A978-80ABF48E1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A8EC-4D61-4A21-AFDB-DBF9E669E1BD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645-70AC-4817-A978-80ABF48E19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A8EC-4D61-4A21-AFDB-DBF9E669E1BD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645-70AC-4817-A978-80ABF48E19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A8EC-4D61-4A21-AFDB-DBF9E669E1BD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645-70AC-4817-A978-80ABF48E1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A8EC-4D61-4A21-AFDB-DBF9E669E1BD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645-70AC-4817-A978-80ABF48E1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A8EC-4D61-4A21-AFDB-DBF9E669E1BD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645-70AC-4817-A978-80ABF48E1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A8EC-4D61-4A21-AFDB-DBF9E669E1BD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645-70AC-4817-A978-80ABF48E19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78A8EC-4D61-4A21-AFDB-DBF9E669E1BD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CF6645-70AC-4817-A978-80ABF48E1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82880" indent="0" algn="ctr">
              <a:buNone/>
            </a:pPr>
            <a:r>
              <a:rPr lang="en-US" dirty="0" err="1" smtClean="0">
                <a:latin typeface="SushreeCMJ" pitchFamily="2" charset="0"/>
                <a:cs typeface="UrmeeMJ" pitchFamily="2" charset="0"/>
              </a:rPr>
              <a:t>Dc‡Rjv</a:t>
            </a:r>
            <a:r>
              <a:rPr lang="en-US" dirty="0" smtClean="0">
                <a:latin typeface="SushreeCMJ" pitchFamily="2" charset="0"/>
                <a:cs typeface="UrmeeMJ" pitchFamily="2" charset="0"/>
              </a:rPr>
              <a:t> </a:t>
            </a:r>
            <a:r>
              <a:rPr lang="en-US" dirty="0" err="1" smtClean="0">
                <a:latin typeface="SushreeCMJ" pitchFamily="2" charset="0"/>
                <a:cs typeface="UrmeeMJ" pitchFamily="2" charset="0"/>
              </a:rPr>
              <a:t>cwil</a:t>
            </a:r>
            <a:r>
              <a:rPr lang="en-US" dirty="0" smtClean="0">
                <a:latin typeface="SushreeCMJ" pitchFamily="2" charset="0"/>
                <a:cs typeface="UrmeeMJ" pitchFamily="2" charset="0"/>
              </a:rPr>
              <a:t>` </a:t>
            </a:r>
            <a:r>
              <a:rPr lang="en-US" dirty="0" err="1" smtClean="0">
                <a:latin typeface="SushreeCMJ" pitchFamily="2" charset="0"/>
                <a:cs typeface="UrmeeMJ" pitchFamily="2" charset="0"/>
              </a:rPr>
              <a:t>wZZvm</a:t>
            </a:r>
            <a:endParaRPr lang="en-US" dirty="0">
              <a:latin typeface="SushreeCMJ" pitchFamily="2" charset="0"/>
              <a:cs typeface="Urmee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57904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/>
          <a:lstStyle/>
          <a:p>
            <a:pPr algn="l"/>
            <a:r>
              <a:rPr lang="en-US" sz="4800" dirty="0" err="1">
                <a:latin typeface="SutonnyMJ" pitchFamily="2" charset="0"/>
                <a:cs typeface="SutonnyMJ" pitchFamily="2" charset="0"/>
              </a:rPr>
              <a:t>K‡ivbvKvjxb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AbjvBb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K¬vm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cwiPvjbv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3346450" cy="250983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47800"/>
            <a:ext cx="1604635" cy="3475038"/>
          </a:xfrm>
        </p:spPr>
      </p:pic>
      <p:sp>
        <p:nvSpPr>
          <p:cNvPr id="11" name="Rectangle 10"/>
          <p:cNvSpPr/>
          <p:nvPr/>
        </p:nvSpPr>
        <p:spPr>
          <a:xfrm>
            <a:off x="5867400" y="1447800"/>
            <a:ext cx="2667000" cy="347503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7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01000" cy="1143000"/>
          </a:xfrm>
        </p:spPr>
        <p:txBody>
          <a:bodyPr/>
          <a:lstStyle/>
          <a:p>
            <a:pPr algn="ctr"/>
            <a:r>
              <a:rPr lang="en-US" sz="4400" dirty="0" err="1">
                <a:latin typeface="SutonnyMJ" pitchFamily="2" charset="0"/>
                <a:cs typeface="SutonnyMJ" pitchFamily="2" charset="0"/>
              </a:rPr>
              <a:t>K‡ivbvKvjxb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AbjvBb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K¬vm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cwiPvjbv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828800"/>
            <a:ext cx="7086600" cy="408432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18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848600" cy="1143000"/>
          </a:xfrm>
        </p:spPr>
        <p:txBody>
          <a:bodyPr/>
          <a:lstStyle/>
          <a:p>
            <a:pPr algn="ctr"/>
            <a:r>
              <a:rPr lang="as-IN" sz="3200" b="0" dirty="0">
                <a:effectLst/>
              </a:rPr>
              <a:t>বঙ্গবন্ধু শেখ মুজিবুর রহমান ও মুক্তিযুদ্ধকে জানতে শিক্ষার্থীগণ</a:t>
            </a:r>
            <a:r>
              <a:rPr lang="as-IN" b="0" dirty="0">
                <a:effectLst/>
              </a:rPr>
              <a:t/>
            </a:r>
            <a:br>
              <a:rPr lang="as-IN" b="0" dirty="0">
                <a:effectLst/>
              </a:rPr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3944455" cy="1828800"/>
          </a:xfrm>
        </p:spPr>
      </p:pic>
      <p:sp>
        <p:nvSpPr>
          <p:cNvPr id="8" name="Rectangle 7"/>
          <p:cNvSpPr/>
          <p:nvPr/>
        </p:nvSpPr>
        <p:spPr>
          <a:xfrm>
            <a:off x="4953000" y="1143000"/>
            <a:ext cx="3657600" cy="2133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581400"/>
            <a:ext cx="3505200" cy="2895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3657600"/>
            <a:ext cx="3962400" cy="2819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wgW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†W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wgj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981200"/>
            <a:ext cx="45720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67" t="-86906" b="-9226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64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512511" cy="1143000"/>
          </a:xfrm>
        </p:spPr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gywRe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kZe‡l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100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e„ÿ‡ivcY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5" y="1752600"/>
            <a:ext cx="3886200" cy="3309257"/>
          </a:xfrm>
        </p:spPr>
      </p:pic>
    </p:spTree>
    <p:extLst>
      <p:ext uri="{BB962C8B-B14F-4D97-AF65-F5344CB8AC3E}">
        <p14:creationId xmlns:p14="http://schemas.microsoft.com/office/powerpoint/2010/main" val="232947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webvg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~‡j¨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cvV¨cy¯ÍK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weZib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©µg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32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2010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webvg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~‡j¨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weZib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Dc‡Rjvq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vwLj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Be‡Z`vqx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ch©v‡qi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wkÿv_x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me©‡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24,00,695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Kwc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cvV¨cy¯ÍK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weZib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pm-textboo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295400"/>
            <a:ext cx="4648200" cy="2514600"/>
          </a:xfrm>
          <a:prstGeom prst="rect">
            <a:avLst/>
          </a:prstGeom>
        </p:spPr>
      </p:pic>
      <p:pic>
        <p:nvPicPr>
          <p:cNvPr id="6" name="Picture 5" descr="1601114_10201212481940905_193044375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14800"/>
            <a:ext cx="3581400" cy="2305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8200" y="4114800"/>
            <a:ext cx="4038600" cy="23050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9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86600" cy="533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Dce„wË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weZib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©µg 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Dc‡Rjvq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mKv‡qc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cÖK‡íi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`ª I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gavex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_©x‡`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Dce„wË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weZib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6ô - ¯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œvvZK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wkÿv_x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©‡`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Uªvó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‡_‡K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Dce„wË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Pjgvb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gvevB‡ji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00400"/>
            <a:ext cx="4038600" cy="2438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76800" y="3124200"/>
            <a:ext cx="3886200" cy="2362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0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105400" cy="609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iv‡mj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j¨ve</a:t>
            </a:r>
            <a:r>
              <a:rPr lang="en-US" sz="3600" dirty="0" smtClean="0">
                <a:effectLst/>
                <a:latin typeface="SutonnyMJ" pitchFamily="2" charset="0"/>
              </a:rPr>
              <a:t>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066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MV‡bi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¨‡q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AZ¨vaywbK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Ò‡kL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iv‡mj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j¨veÓ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AÎ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6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vcb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1446413721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933700"/>
            <a:ext cx="3733800" cy="2571750"/>
          </a:xfrm>
          <a:prstGeom prst="rect">
            <a:avLst/>
          </a:prstGeom>
        </p:spPr>
      </p:pic>
      <p:pic>
        <p:nvPicPr>
          <p:cNvPr id="9" name="Picture 8" descr="slider_o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048000"/>
            <a:ext cx="4038600" cy="24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81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172200" cy="609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welqwfwËK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cÖwkÿb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 smtClean="0">
                <a:effectLst/>
                <a:latin typeface="SutonnyMJ" pitchFamily="2" charset="0"/>
              </a:rPr>
              <a:t>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4478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90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wkÿK‡K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weMZ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9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eQ‡i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welqwfwËK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cÖwkÿb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qv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GB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cÖwkÿ‡bi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2016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nvW©Iq¨vi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UªvejïwUs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cÖwkÿb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1236497_10200425444185453_7440806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19400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380150_10201142213384235_66368385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819400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468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609600"/>
          </a:xfr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÷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z‡W›U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K¨vwe‡bU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3600" dirty="0">
                <a:effectLst/>
                <a:latin typeface="SutonnyMJ" pitchFamily="2" charset="0"/>
              </a:rPr>
              <a:t/>
            </a:r>
            <a:br>
              <a:rPr lang="en-US" sz="3600" dirty="0">
                <a:effectLst/>
                <a:latin typeface="SutonnyMJ" pitchFamily="2" charset="0"/>
              </a:rPr>
            </a:br>
            <a:r>
              <a:rPr lang="en-US" sz="3600" dirty="0" smtClean="0">
                <a:effectLst/>
                <a:latin typeface="SutonnyMJ" pitchFamily="2" charset="0"/>
              </a:rPr>
              <a:t>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752600"/>
            <a:ext cx="2514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wkÿv_x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©‡`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…Z¡¸Y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÷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z‡W›U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K¨vwe‡bU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2015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AÎ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22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÷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z‡W›U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K¨vwe‡bU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27336390_2017658071838037_453028333207182296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810000"/>
            <a:ext cx="4191000" cy="2357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14800" y="1447800"/>
            <a:ext cx="4114800" cy="2209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18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Dc‡Rjv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gva¨wgK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wkÿv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Awdm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/>
            </a:r>
            <a:b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</a:br>
            <a:r>
              <a:rPr lang="en-US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wZZvm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Kzwgjøv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38600" y="5227637"/>
            <a:ext cx="4191000" cy="1630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SutonnyMJ" pitchFamily="2" charset="0"/>
              </a:rPr>
              <a:t>বাস্তবায়নে</a:t>
            </a:r>
            <a:endParaRPr lang="en-US" sz="1800" dirty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dirty="0">
                <a:latin typeface="SutonnyMJ" pitchFamily="2" charset="0"/>
              </a:rPr>
              <a:t>†</a:t>
            </a:r>
            <a:r>
              <a:rPr lang="en-US" dirty="0" err="1">
                <a:latin typeface="SutonnyMJ" pitchFamily="2" charset="0"/>
              </a:rPr>
              <a:t>gvmv</a:t>
            </a:r>
            <a:r>
              <a:rPr lang="en-US" dirty="0">
                <a:latin typeface="SutonnyMJ" pitchFamily="2" charset="0"/>
              </a:rPr>
              <a:t>: </a:t>
            </a:r>
            <a:r>
              <a:rPr lang="en-US" dirty="0" err="1">
                <a:latin typeface="SutonnyMJ" pitchFamily="2" charset="0"/>
              </a:rPr>
              <a:t>Av‡bvqviv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PŠayix</a:t>
            </a:r>
            <a:endParaRPr lang="en-US" dirty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SutonnyMJ" pitchFamily="2" charset="0"/>
              </a:rPr>
              <a:t>Dc‡Rjv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gva¨wgK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wkÿv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Awdmvi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71600" y="1951037"/>
            <a:ext cx="6629400" cy="3276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8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609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gvwëwgwWqv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K¬vkiæg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371601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¯§Z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wbwðZKi‡b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AÎ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20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gvwëwgwWqv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mvgMÖx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gvwëwgwWqv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K¬vvkiæg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Pvjy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&amp;|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12-08-2017-150259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71800"/>
            <a:ext cx="3543801" cy="2438400"/>
          </a:xfrm>
          <a:prstGeom prst="rect">
            <a:avLst/>
          </a:prstGeom>
        </p:spPr>
      </p:pic>
      <p:pic>
        <p:nvPicPr>
          <p:cNvPr id="8" name="Picture 7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971800"/>
            <a:ext cx="3581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91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512511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wkÿv_x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AwffveK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mgv‡ek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219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weMZ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10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eQ‡i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AÎ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vwLj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ch©v‡qi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wkÿK-wkÿv_x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AwffveK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eQi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AšÍZ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GKevi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AwffveK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mgv‡ek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27867571_2450770855148153_412520191531349623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1800"/>
            <a:ext cx="3928533" cy="2286000"/>
          </a:xfrm>
          <a:prstGeom prst="rect">
            <a:avLst/>
          </a:prstGeom>
        </p:spPr>
      </p:pic>
      <p:pic>
        <p:nvPicPr>
          <p:cNvPr id="8" name="Picture 7" descr="28168591_2450822938476278_771285872603572005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971800"/>
            <a:ext cx="403860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52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200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RsMxev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we‡ivax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mgv‡ek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©µg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3716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RsMxev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©~‡j AÎ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RsMxev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we‡ivax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mgv‡e†ki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Av‡qvRb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cÖwZw`b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cÖZ¨vwnK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mgv‡e‡k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RswMev‡`i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e³e¨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ivLv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200400"/>
            <a:ext cx="3810000" cy="2971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2756595"/>
            <a:ext cx="3581400" cy="417760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457200"/>
            <a:ext cx="7620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AeKvVv‡gvMZ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©µg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954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weMZ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9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eQ‡i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AÎ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ekxifvM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cÖK‡íi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AeKvVv‡gvMZ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wQj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Iqvk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eøK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,¯^í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Iqvm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eøK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wbg©vY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feb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wbg©vb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kªYxKÿ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givgZ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m¤úÖmvib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cyb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wbg©vb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g‡Wj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feb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wbg©vb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Mfxi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bjK’c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vcb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03-sl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95600"/>
            <a:ext cx="5334000" cy="1371600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343400"/>
            <a:ext cx="3683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47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11400" y="731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457200"/>
            <a:ext cx="7620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AbjvBb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Gg.wc.I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©µg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829812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2015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ch©v‡qi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GgwcI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Av‡iv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mnRZi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j‡ÿ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Dc‡Rjv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†_‡KB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GgwcI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AbjvB‡bi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k~iæ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AÎ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Dc‡Rjvq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200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AbjvB‡bi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wb¯úwË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GB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wQj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GgwcI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GgwcI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ms‡kvab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weGW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†¯‹j,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cÖ‡gvkb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Gwiqvi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83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2209800"/>
            <a:ext cx="7620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I‡qemvBU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PvjyKib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©µg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541693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2016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I‡qemvBU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Pvjy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edu.bd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Wv‡gB‡bi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¨‡g|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01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512511" cy="68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GmGgwm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wcwUG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cÖwkÿb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©µg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myôz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my›`i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cwiPvjbvi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j‡ÿ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GmGgwm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wcwUG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cÖwkÿb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Networking-For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95600"/>
            <a:ext cx="5410200" cy="333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12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6512511" cy="68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wkÿv_x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©‡`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DÏxcbv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cyi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cÖ`vb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2098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Dc‡Rjv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mßvn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cÖKí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Kg©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m~Pxi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kªô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wkÿv_x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©‡`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cÖwZ‡hvMxZvi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c~e©K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cyi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81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086600" cy="16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Dc‡Rjv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D”P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wkÿv_x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©‡`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m„Rbkxj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gav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A‡š¦lb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cÖwZ‡hvwMZvi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Av‡qvRb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2098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2013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m„Rbkxj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gav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A‡š^lY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cÖwZ‡hMxZvi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Dc‡Rjv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kªô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wkÿv_©x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cÖwZ‡hvMxZvi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Av‡qvRb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1403710063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0"/>
            <a:ext cx="5105400" cy="27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09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0" y="1752600"/>
            <a:ext cx="75438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B-†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gBj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©µg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0480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2013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mvj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mv‡_ B-†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gBj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85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457200"/>
            <a:ext cx="8382000" cy="59436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25000" lnSpcReduction="20000"/>
          </a:bodyPr>
          <a:lstStyle/>
          <a:p>
            <a:pPr marL="122237" lvl="0" indent="0">
              <a:buNone/>
            </a:pPr>
            <a:endParaRPr lang="en-US" sz="11200" dirty="0" smtClean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11200" dirty="0" err="1" smtClean="0">
                <a:latin typeface="SutonnyMJ" pitchFamily="2" charset="0"/>
              </a:rPr>
              <a:t>QvÎ-QvÎx‡K</a:t>
            </a:r>
            <a:r>
              <a:rPr lang="en-US" sz="11200" dirty="0" smtClean="0">
                <a:latin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</a:rPr>
              <a:t>Dce„wË</a:t>
            </a:r>
            <a:r>
              <a:rPr lang="en-US" sz="11200" dirty="0">
                <a:latin typeface="SutonnyMJ" pitchFamily="2" charset="0"/>
              </a:rPr>
              <a:t> cª`</a:t>
            </a:r>
            <a:r>
              <a:rPr lang="en-US" sz="11200" dirty="0" err="1">
                <a:latin typeface="SutonnyMJ" pitchFamily="2" charset="0"/>
              </a:rPr>
              <a:t>vb</a:t>
            </a:r>
            <a:endParaRPr lang="en-US" sz="112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11200" dirty="0" err="1">
                <a:latin typeface="SutonnyMJ" pitchFamily="2" charset="0"/>
              </a:rPr>
              <a:t>wkÿv</a:t>
            </a:r>
            <a:r>
              <a:rPr lang="en-US" sz="11200" dirty="0">
                <a:latin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</a:rPr>
              <a:t>mnvqZv</a:t>
            </a:r>
            <a:r>
              <a:rPr lang="en-US" sz="11200" dirty="0">
                <a:latin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</a:rPr>
              <a:t>Uªv</a:t>
            </a:r>
            <a:r>
              <a:rPr lang="en-US" sz="11200" dirty="0">
                <a:latin typeface="SutonnyMJ" pitchFamily="2" charset="0"/>
              </a:rPr>
              <a:t>÷ </a:t>
            </a:r>
            <a:r>
              <a:rPr lang="en-US" sz="11200" dirty="0" err="1">
                <a:latin typeface="SutonnyMJ" pitchFamily="2" charset="0"/>
              </a:rPr>
              <a:t>dvÛ</a:t>
            </a:r>
            <a:r>
              <a:rPr lang="en-US" sz="11200" dirty="0">
                <a:latin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</a:rPr>
              <a:t>MVb</a:t>
            </a:r>
            <a:endParaRPr lang="en-US" sz="112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11200" dirty="0" err="1">
                <a:latin typeface="SutonnyMJ" pitchFamily="2" charset="0"/>
              </a:rPr>
              <a:t>wkÿv</a:t>
            </a:r>
            <a:r>
              <a:rPr lang="en-US" sz="11200" dirty="0">
                <a:latin typeface="SutonnyMJ" pitchFamily="2" charset="0"/>
              </a:rPr>
              <a:t> ‡</a:t>
            </a:r>
            <a:r>
              <a:rPr lang="en-US" sz="11200" dirty="0" err="1">
                <a:latin typeface="SutonnyMJ" pitchFamily="2" charset="0"/>
              </a:rPr>
              <a:t>ÿ‡Î</a:t>
            </a:r>
            <a:r>
              <a:rPr lang="en-US" sz="11200" dirty="0">
                <a:latin typeface="SutonnyMJ" pitchFamily="2" charset="0"/>
              </a:rPr>
              <a:t> cÖhyw³i </a:t>
            </a:r>
            <a:r>
              <a:rPr lang="en-US" sz="11200" dirty="0" err="1">
                <a:latin typeface="SutonnyMJ" pitchFamily="2" charset="0"/>
              </a:rPr>
              <a:t>e¨envi</a:t>
            </a:r>
            <a:endParaRPr lang="en-US" sz="112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11200" dirty="0" err="1">
                <a:latin typeface="SutonnyMJ" pitchFamily="2" charset="0"/>
              </a:rPr>
              <a:t>gvwëwgwWqv</a:t>
            </a:r>
            <a:r>
              <a:rPr lang="en-US" sz="11200" dirty="0">
                <a:latin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</a:rPr>
              <a:t>K¬vmiæg</a:t>
            </a:r>
            <a:r>
              <a:rPr lang="en-US" sz="11200" dirty="0">
                <a:latin typeface="SutonnyMJ" pitchFamily="2" charset="0"/>
              </a:rPr>
              <a:t> ¯’</a:t>
            </a:r>
            <a:r>
              <a:rPr lang="en-US" sz="11200" dirty="0" err="1">
                <a:latin typeface="SutonnyMJ" pitchFamily="2" charset="0"/>
              </a:rPr>
              <a:t>vcb</a:t>
            </a:r>
            <a:endParaRPr lang="en-US" sz="112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11200" dirty="0" err="1">
                <a:latin typeface="SutonnyMJ" pitchFamily="2" charset="0"/>
              </a:rPr>
              <a:t>Kw¤úDUvi</a:t>
            </a:r>
            <a:r>
              <a:rPr lang="en-US" sz="11200" dirty="0">
                <a:latin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</a:rPr>
              <a:t>j¨ve</a:t>
            </a:r>
            <a:r>
              <a:rPr lang="en-US" sz="11200" dirty="0">
                <a:latin typeface="SutonnyMJ" pitchFamily="2" charset="0"/>
              </a:rPr>
              <a:t> ¯’</a:t>
            </a:r>
            <a:r>
              <a:rPr lang="en-US" sz="11200" dirty="0" err="1">
                <a:latin typeface="SutonnyMJ" pitchFamily="2" charset="0"/>
              </a:rPr>
              <a:t>vcb</a:t>
            </a:r>
            <a:endParaRPr lang="en-US" sz="112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11200" dirty="0" err="1">
                <a:latin typeface="SutonnyMJ" pitchFamily="2" charset="0"/>
              </a:rPr>
              <a:t>WvBbvwgK</a:t>
            </a:r>
            <a:r>
              <a:rPr lang="en-US" sz="11200" dirty="0">
                <a:latin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</a:rPr>
              <a:t>I‡qemvBU</a:t>
            </a:r>
            <a:r>
              <a:rPr lang="en-US" sz="11200" dirty="0">
                <a:latin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</a:rPr>
              <a:t>cÖwZôv</a:t>
            </a:r>
            <a:endParaRPr lang="en-US" sz="112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11200" dirty="0" err="1">
                <a:latin typeface="SutonnyMJ" pitchFamily="2" charset="0"/>
              </a:rPr>
              <a:t>evsjv</a:t>
            </a:r>
            <a:r>
              <a:rPr lang="en-US" sz="11200" dirty="0">
                <a:latin typeface="SutonnyMJ" pitchFamily="2" charset="0"/>
              </a:rPr>
              <a:t>‡`k †</a:t>
            </a:r>
            <a:r>
              <a:rPr lang="en-US" sz="11200" dirty="0" err="1">
                <a:latin typeface="SutonnyMJ" pitchFamily="2" charset="0"/>
              </a:rPr>
              <a:t>Uwjwfkb</a:t>
            </a:r>
            <a:r>
              <a:rPr lang="en-US" sz="11200" dirty="0">
                <a:latin typeface="SutonnyMJ" pitchFamily="2" charset="0"/>
              </a:rPr>
              <a:t> (</a:t>
            </a:r>
            <a:r>
              <a:rPr lang="en-US" sz="11200" dirty="0" err="1">
                <a:latin typeface="SutonnyMJ" pitchFamily="2" charset="0"/>
              </a:rPr>
              <a:t>wewUwf</a:t>
            </a:r>
            <a:r>
              <a:rPr lang="en-US" sz="11200" dirty="0">
                <a:latin typeface="SutonnyMJ" pitchFamily="2" charset="0"/>
              </a:rPr>
              <a:t>)-</a:t>
            </a:r>
            <a:r>
              <a:rPr lang="en-US" sz="11200" dirty="0" err="1">
                <a:latin typeface="SutonnyMJ" pitchFamily="2" charset="0"/>
              </a:rPr>
              <a:t>Gi</a:t>
            </a:r>
            <a:r>
              <a:rPr lang="en-US" sz="11200" dirty="0">
                <a:latin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</a:rPr>
              <a:t>gva</a:t>
            </a:r>
            <a:r>
              <a:rPr lang="en-US" sz="11200" dirty="0">
                <a:latin typeface="SutonnyMJ" pitchFamily="2" charset="0"/>
              </a:rPr>
              <a:t>¨‡g †`‡</a:t>
            </a:r>
            <a:r>
              <a:rPr lang="en-US" sz="11200" dirty="0" err="1">
                <a:latin typeface="SutonnyMJ" pitchFamily="2" charset="0"/>
              </a:rPr>
              <a:t>ki</a:t>
            </a:r>
            <a:r>
              <a:rPr lang="en-US" sz="11200" dirty="0">
                <a:latin typeface="SutonnyMJ" pitchFamily="2" charset="0"/>
              </a:rPr>
              <a:t> †</a:t>
            </a:r>
            <a:r>
              <a:rPr lang="en-US" sz="11200" dirty="0" err="1">
                <a:latin typeface="SutonnyMJ" pitchFamily="2" charset="0"/>
              </a:rPr>
              <a:t>kªô</a:t>
            </a:r>
            <a:r>
              <a:rPr lang="en-US" sz="11200" dirty="0">
                <a:latin typeface="SutonnyMJ" pitchFamily="2" charset="0"/>
              </a:rPr>
              <a:t> we`¨</a:t>
            </a:r>
            <a:r>
              <a:rPr lang="en-US" sz="11200" dirty="0" err="1">
                <a:latin typeface="SutonnyMJ" pitchFamily="2" charset="0"/>
              </a:rPr>
              <a:t>vj‡qi</a:t>
            </a:r>
            <a:r>
              <a:rPr lang="en-US" sz="11200" dirty="0">
                <a:latin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</a:rPr>
              <a:t>cvV`vb</a:t>
            </a:r>
            <a:r>
              <a:rPr lang="en-US" sz="11200" dirty="0">
                <a:latin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</a:rPr>
              <a:t>Kvh</a:t>
            </a:r>
            <a:r>
              <a:rPr lang="en-US" sz="11200" dirty="0">
                <a:latin typeface="SutonnyMJ" pitchFamily="2" charset="0"/>
              </a:rPr>
              <a:t>©µg </a:t>
            </a:r>
            <a:r>
              <a:rPr lang="en-US" sz="11200" dirty="0" err="1">
                <a:latin typeface="SutonnyMJ" pitchFamily="2" charset="0"/>
              </a:rPr>
              <a:t>m¤cÖPvi</a:t>
            </a:r>
            <a:endParaRPr lang="en-US" sz="112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11200" dirty="0">
                <a:latin typeface="SutonnyMJ" pitchFamily="2" charset="0"/>
              </a:rPr>
              <a:t>GgwcIfz³KiY </a:t>
            </a:r>
            <a:r>
              <a:rPr lang="en-US" sz="11200" dirty="0" err="1">
                <a:latin typeface="SutonnyMJ" pitchFamily="2" charset="0"/>
              </a:rPr>
              <a:t>Ges</a:t>
            </a:r>
            <a:r>
              <a:rPr lang="en-US" sz="11200" dirty="0">
                <a:latin typeface="SutonnyMJ" pitchFamily="2" charset="0"/>
              </a:rPr>
              <a:t> GgwcIfz³ </a:t>
            </a:r>
            <a:r>
              <a:rPr lang="en-US" sz="11200" dirty="0" err="1">
                <a:latin typeface="SutonnyMJ" pitchFamily="2" charset="0"/>
              </a:rPr>
              <a:t>wkÿK</a:t>
            </a:r>
            <a:r>
              <a:rPr lang="en-US" sz="11200" dirty="0">
                <a:latin typeface="SutonnyMJ" pitchFamily="2" charset="0"/>
              </a:rPr>
              <a:t>/</a:t>
            </a:r>
            <a:r>
              <a:rPr lang="en-US" sz="11200" dirty="0" err="1">
                <a:latin typeface="SutonnyMJ" pitchFamily="2" charset="0"/>
              </a:rPr>
              <a:t>Kg©Pvix</a:t>
            </a:r>
            <a:r>
              <a:rPr lang="en-US" sz="11200" dirty="0">
                <a:latin typeface="SutonnyMJ" pitchFamily="2" charset="0"/>
              </a:rPr>
              <a:t>‡`i </a:t>
            </a:r>
            <a:r>
              <a:rPr lang="en-US" sz="11200" dirty="0" err="1">
                <a:latin typeface="SutonnyMJ" pitchFamily="2" charset="0"/>
              </a:rPr>
              <a:t>my‡hvM</a:t>
            </a:r>
            <a:r>
              <a:rPr lang="en-US" sz="11200" dirty="0">
                <a:latin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</a:rPr>
              <a:t>myweav</a:t>
            </a:r>
            <a:r>
              <a:rPr lang="en-US" sz="11200" dirty="0">
                <a:latin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</a:rPr>
              <a:t>e„w</a:t>
            </a:r>
            <a:r>
              <a:rPr lang="en-US" sz="11200" dirty="0">
                <a:latin typeface="SutonnyMJ" pitchFamily="2" charset="0"/>
              </a:rPr>
              <a:t>×</a:t>
            </a: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11200" dirty="0" err="1">
                <a:latin typeface="SutonnyMJ" pitchFamily="2" charset="0"/>
              </a:rPr>
              <a:t>wkÿK</a:t>
            </a:r>
            <a:r>
              <a:rPr lang="en-US" sz="11200" dirty="0">
                <a:latin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</a:rPr>
              <a:t>wb‡qvM</a:t>
            </a:r>
            <a:r>
              <a:rPr lang="en-US" sz="11200" dirty="0">
                <a:latin typeface="SutonnyMJ" pitchFamily="2" charset="0"/>
              </a:rPr>
              <a:t> I c‡`</a:t>
            </a:r>
            <a:r>
              <a:rPr lang="en-US" sz="11200" dirty="0" err="1">
                <a:latin typeface="SutonnyMJ" pitchFamily="2" charset="0"/>
              </a:rPr>
              <a:t>vbœwZ</a:t>
            </a:r>
            <a:r>
              <a:rPr lang="en-US" sz="11200" dirty="0">
                <a:latin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</a:rPr>
              <a:t>cÖ`vb</a:t>
            </a:r>
            <a:endParaRPr lang="en-US" sz="112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11200" dirty="0" err="1">
                <a:latin typeface="SutonnyMJ" pitchFamily="2" charset="0"/>
              </a:rPr>
              <a:t>wkÿK</a:t>
            </a:r>
            <a:r>
              <a:rPr lang="en-US" sz="11200" dirty="0">
                <a:latin typeface="SutonnyMJ" pitchFamily="2" charset="0"/>
              </a:rPr>
              <a:t> </a:t>
            </a:r>
            <a:r>
              <a:rPr lang="en-US" sz="11200" dirty="0" err="1" smtClean="0">
                <a:latin typeface="SutonnyMJ" pitchFamily="2" charset="0"/>
              </a:rPr>
              <a:t>cÖwkÿY</a:t>
            </a:r>
            <a:endParaRPr lang="en-US" sz="112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93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512511" cy="685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ivfvi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¯‹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vDU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Mvj©m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MvBW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©µg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5240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Dc‡Rjvq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ivfvi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¯‹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vDU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Mvj©m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MvBW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Ae¨vnZ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27750777_2442756809282891_211362906394485456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09800"/>
            <a:ext cx="7062839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8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71600"/>
            <a:ext cx="6512511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AwZwi³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K¬vk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wUmvm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©µg</a:t>
            </a:r>
            <a:endParaRPr lang="en-US" sz="4000" dirty="0">
              <a:solidFill>
                <a:schemeClr val="accent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7432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Bs‡iRx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MwYZ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GB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ye©j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wkÿv_©x‡`i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cvV`v‡bi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mKv‡qc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cÖKí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KZ…©K  AwZwi³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K¬vk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wUmvm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06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457200"/>
            <a:ext cx="54864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cvVvf¨vm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Kg©m~Px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5240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wkÿv_x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©‡`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cvVvf¨vm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Dc‡Rjvq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mKv‡qc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cÖK‡íi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¦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mvwnZ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†K›`ª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cvVvf¨vm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Kg©m~Px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1601114_10201212481940905_193044375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00400"/>
            <a:ext cx="3810000" cy="2857500"/>
          </a:xfrm>
          <a:prstGeom prst="rect">
            <a:avLst/>
          </a:prstGeom>
        </p:spPr>
      </p:pic>
      <p:pic>
        <p:nvPicPr>
          <p:cNvPr id="7" name="Picture 6" descr="11159479_1583726981865259_47314574787720016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00400"/>
            <a:ext cx="3871779" cy="287178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457200"/>
            <a:ext cx="70104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KwgwU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©µg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5240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evZvqb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m`m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mwµq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wK‡kvi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evZvq‡b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wkÿv_x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©‡`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DØy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gvwëwgwWqv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K¬vk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cÖhyw³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e¨env‡i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AvMÖnx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evj¨weevn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BfwUwRs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cªwZ‡iva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RswMwe‡ivax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cªPvibvi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j‡ÿ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Dc‡Rjvq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KwgwU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1236497_10200425444185453_7440806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52800"/>
            <a:ext cx="6019800" cy="3234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9800" y="457200"/>
            <a:ext cx="4648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evZvqb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9812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evZvq‡bi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evZvqb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kªYx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WvDb‡jvW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cvV`vb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57200"/>
            <a:ext cx="80010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e„vUk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KvDwÝj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M„nxZ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Kv‡bw±s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K¬vkiæg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©µg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e„vUk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KvDwÝj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M„nxZ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Kv‡bw±s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K¬vkiæg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cwi`k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©†bi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evZvKvw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›` m.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 Av. Av.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g‡gv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we`¨vj†qi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hy³iv†R¨i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jÛb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wjsKb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k¨vqvi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kn‡ii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cwi`k©b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457200"/>
            <a:ext cx="55626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K‡›U›U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wbg©vZv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evZvq†b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2013-2016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K‡›U›U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wbg©vZv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wbe©vwPZ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n‡q‡Qb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457200"/>
            <a:ext cx="8001000" cy="144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GUzAvB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cÖavbgš¿xi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Kvh©vjq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e„wUk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KvDwÝj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KZ©„K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A¨v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v‡mWi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wbe©vwPZ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1336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GUzAvB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cÖavbgš¿xi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Kvh©vjq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evZvKvw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›` m.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 Av. Av.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g‡gv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we`¨vj†qi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evZvqb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wK‡kvi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evZvqb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gy³cvV,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GgGgwm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W¨vm‡evW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Kv‡bw±s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K¬vkiæg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©µg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ev¯Íevq‡bi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j‡ÿ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2017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A¨v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v‡mWi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wbe©vwPZ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n‡q‡Qb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Rjv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A¨v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v‡mWi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54629" y="1627414"/>
            <a:ext cx="6400800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Dc‡Rjvq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a2i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gš¿bvjq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KZ©„K 6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v‡mWi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wbhy³|wkÿK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evZvqb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wK‡kvi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evZvqb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gy³cvV,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GgGgwm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W¨vm‡evW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Kv‡bw±s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K¬vkiæg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©µg 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ev¯Íevq‡bi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j‡ÿ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v‡mWi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wbe©vwPZ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n‡q‡Qb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364774"/>
            <a:ext cx="54102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00800" y="3364774"/>
            <a:ext cx="2514600" cy="2667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0637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381000"/>
            <a:ext cx="7315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Møvevj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B‡bv‡fkb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GIqvW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AR©b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4478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AvšÍR©vwZK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cwiPvjbvq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2017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Møvevj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B‡bv‡fkb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GIqvW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381000"/>
            <a:ext cx="7543800" cy="5410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854075" lvl="0" indent="-731838">
              <a:buFont typeface="Wingdings" pitchFamily="2" charset="2"/>
              <a:buChar char="q"/>
            </a:pPr>
            <a:endParaRPr lang="en-US" sz="9600" dirty="0" smtClean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9600" dirty="0" smtClean="0">
                <a:latin typeface="SutonnyMJ" pitchFamily="2" charset="0"/>
              </a:rPr>
              <a:t>†</a:t>
            </a:r>
            <a:r>
              <a:rPr lang="en-US" sz="9600" dirty="0" err="1">
                <a:latin typeface="SutonnyMJ" pitchFamily="2" charset="0"/>
              </a:rPr>
              <a:t>KvwPs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evwbR</a:t>
            </a:r>
            <a:r>
              <a:rPr lang="en-US" sz="9600" dirty="0">
                <a:latin typeface="SutonnyMJ" pitchFamily="2" charset="0"/>
              </a:rPr>
              <a:t>¨ </a:t>
            </a:r>
            <a:r>
              <a:rPr lang="en-US" sz="9600" dirty="0" err="1">
                <a:latin typeface="SutonnyMJ" pitchFamily="2" charset="0"/>
              </a:rPr>
              <a:t>e‡Ü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bxwZgvjv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cÖYqb</a:t>
            </a:r>
            <a:endParaRPr lang="en-US" sz="96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9600" dirty="0" err="1">
                <a:latin typeface="SutonnyMJ" pitchFamily="2" charset="0"/>
              </a:rPr>
              <a:t>QvÎ-QvÎx</a:t>
            </a:r>
            <a:r>
              <a:rPr lang="en-US" sz="9600" dirty="0">
                <a:latin typeface="SutonnyMJ" pitchFamily="2" charset="0"/>
              </a:rPr>
              <a:t>‡`i </a:t>
            </a:r>
            <a:r>
              <a:rPr lang="en-US" sz="9600" dirty="0" err="1">
                <a:latin typeface="SutonnyMJ" pitchFamily="2" charset="0"/>
              </a:rPr>
              <a:t>kvixwiK</a:t>
            </a:r>
            <a:r>
              <a:rPr lang="en-US" sz="9600" dirty="0">
                <a:latin typeface="SutonnyMJ" pitchFamily="2" charset="0"/>
              </a:rPr>
              <a:t> I </a:t>
            </a:r>
            <a:r>
              <a:rPr lang="en-US" sz="9600" dirty="0" err="1">
                <a:latin typeface="SutonnyMJ" pitchFamily="2" charset="0"/>
              </a:rPr>
              <a:t>gvbwmK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kvwšÍ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iwnZKiY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msµvšÍ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bxwZgvjv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cÖYqb</a:t>
            </a:r>
            <a:endParaRPr lang="en-US" sz="96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9600" dirty="0" err="1">
                <a:latin typeface="SutonnyMJ" pitchFamily="2" charset="0"/>
              </a:rPr>
              <a:t>BfwUwRs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cÖwZ‡iva</a:t>
            </a:r>
            <a:endParaRPr lang="en-US" sz="96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9600" dirty="0" err="1">
                <a:latin typeface="SutonnyMJ" pitchFamily="2" charset="0"/>
              </a:rPr>
              <a:t>KvwiMwi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wkÿvi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cÖmvi</a:t>
            </a:r>
            <a:endParaRPr lang="en-US" sz="96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9600" dirty="0" err="1">
                <a:latin typeface="SutonnyMJ" pitchFamily="2" charset="0"/>
              </a:rPr>
              <a:t>gv</a:t>
            </a:r>
            <a:r>
              <a:rPr lang="en-US" sz="9600" dirty="0">
                <a:latin typeface="SutonnyMJ" pitchFamily="2" charset="0"/>
              </a:rPr>
              <a:t>`ª</a:t>
            </a:r>
            <a:r>
              <a:rPr lang="en-US" sz="9600" dirty="0" err="1">
                <a:latin typeface="SutonnyMJ" pitchFamily="2" charset="0"/>
              </a:rPr>
              <a:t>vmv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wkÿvi</a:t>
            </a:r>
            <a:r>
              <a:rPr lang="en-US" sz="9600" dirty="0" smtClean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AvaywbKvqb</a:t>
            </a:r>
            <a:endParaRPr lang="en-US" sz="96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9600" dirty="0">
                <a:latin typeface="SutonnyMJ" pitchFamily="2" charset="0"/>
              </a:rPr>
              <a:t>D”P </a:t>
            </a:r>
            <a:r>
              <a:rPr lang="en-US" sz="9600" dirty="0" err="1" smtClean="0">
                <a:latin typeface="SutonnyMJ" pitchFamily="2" charset="0"/>
              </a:rPr>
              <a:t>wkÿvi</a:t>
            </a:r>
            <a:r>
              <a:rPr lang="en-US" sz="9600" dirty="0" smtClean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cÖmvi</a:t>
            </a:r>
            <a:r>
              <a:rPr lang="en-US" sz="9600" dirty="0">
                <a:latin typeface="SutonnyMJ" pitchFamily="2" charset="0"/>
              </a:rPr>
              <a:t> I ¸YMZ </a:t>
            </a:r>
            <a:r>
              <a:rPr lang="en-US" sz="9600" dirty="0" err="1">
                <a:latin typeface="SutonnyMJ" pitchFamily="2" charset="0"/>
              </a:rPr>
              <a:t>gvb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e„w</a:t>
            </a:r>
            <a:r>
              <a:rPr lang="en-US" sz="9600" dirty="0">
                <a:latin typeface="SutonnyMJ" pitchFamily="2" charset="0"/>
              </a:rPr>
              <a:t>×</a:t>
            </a: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9600" dirty="0">
                <a:latin typeface="SutonnyMJ" pitchFamily="2" charset="0"/>
              </a:rPr>
              <a:t>†</a:t>
            </a:r>
            <a:r>
              <a:rPr lang="en-US" sz="9600" dirty="0" err="1">
                <a:latin typeface="SutonnyMJ" pitchFamily="2" charset="0"/>
              </a:rPr>
              <a:t>RÛvi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mgZv</a:t>
            </a:r>
            <a:endParaRPr lang="en-US" sz="96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9600" dirty="0" err="1">
                <a:latin typeface="SutonnyMJ" pitchFamily="2" charset="0"/>
              </a:rPr>
              <a:t>m„Rbkxj</a:t>
            </a:r>
            <a:r>
              <a:rPr lang="en-US" sz="9600" dirty="0">
                <a:latin typeface="SutonnyMJ" pitchFamily="2" charset="0"/>
              </a:rPr>
              <a:t> †</a:t>
            </a:r>
            <a:r>
              <a:rPr lang="en-US" sz="9600" dirty="0" err="1">
                <a:latin typeface="SutonnyMJ" pitchFamily="2" charset="0"/>
              </a:rPr>
              <a:t>gavA‡š¦lY</a:t>
            </a:r>
            <a:endParaRPr lang="en-US" sz="96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9600" dirty="0" err="1">
                <a:latin typeface="SutonnyMJ" pitchFamily="2" charset="0"/>
              </a:rPr>
              <a:t>wewfbœ</a:t>
            </a:r>
            <a:r>
              <a:rPr lang="en-US" sz="9600" dirty="0">
                <a:latin typeface="SutonnyMJ" pitchFamily="2" charset="0"/>
              </a:rPr>
              <a:t> †`‡</a:t>
            </a:r>
            <a:r>
              <a:rPr lang="en-US" sz="9600" dirty="0" err="1">
                <a:latin typeface="SutonnyMJ" pitchFamily="2" charset="0"/>
              </a:rPr>
              <a:t>ki</a:t>
            </a:r>
            <a:r>
              <a:rPr lang="en-US" sz="9600" dirty="0">
                <a:latin typeface="SutonnyMJ" pitchFamily="2" charset="0"/>
              </a:rPr>
              <a:t> mv‡_ </a:t>
            </a:r>
            <a:r>
              <a:rPr lang="en-US" sz="9600" dirty="0" err="1">
                <a:latin typeface="SutonnyMJ" pitchFamily="2" charset="0"/>
              </a:rPr>
              <a:t>wkÿv</a:t>
            </a:r>
            <a:r>
              <a:rPr lang="en-US" sz="9600" dirty="0">
                <a:latin typeface="SutonnyMJ" pitchFamily="2" charset="0"/>
              </a:rPr>
              <a:t> †</a:t>
            </a:r>
            <a:r>
              <a:rPr lang="en-US" sz="9600" dirty="0" err="1">
                <a:latin typeface="SutonnyMJ" pitchFamily="2" charset="0"/>
              </a:rPr>
              <a:t>ÿ‡Î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mn‡hvwMZv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welqK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GgIBD</a:t>
            </a:r>
            <a:r>
              <a:rPr lang="en-US" sz="9600" dirty="0">
                <a:latin typeface="SutonnyMJ" pitchFamily="2" charset="0"/>
              </a:rPr>
              <a:t> ¯^</a:t>
            </a:r>
            <a:r>
              <a:rPr lang="en-US" sz="9600" dirty="0" err="1">
                <a:latin typeface="SutonnyMJ" pitchFamily="2" charset="0"/>
              </a:rPr>
              <a:t>vÿi</a:t>
            </a:r>
            <a:endParaRPr lang="en-US" sz="96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9600" dirty="0" err="1">
                <a:latin typeface="SutonnyMJ" pitchFamily="2" charset="0"/>
              </a:rPr>
              <a:t>BD‡b</a:t>
            </a:r>
            <a:r>
              <a:rPr lang="en-US" sz="9600" dirty="0">
                <a:latin typeface="SutonnyMJ" pitchFamily="2" charset="0"/>
              </a:rPr>
              <a:t>‡¯‹vi </a:t>
            </a:r>
            <a:r>
              <a:rPr lang="en-US" sz="9600" dirty="0" err="1">
                <a:latin typeface="SutonnyMJ" pitchFamily="2" charset="0"/>
              </a:rPr>
              <a:t>m`m</a:t>
            </a:r>
            <a:r>
              <a:rPr lang="en-US" sz="9600" dirty="0">
                <a:latin typeface="SutonnyMJ" pitchFamily="2" charset="0"/>
              </a:rPr>
              <a:t>¨ c` </a:t>
            </a:r>
            <a:r>
              <a:rPr lang="en-US" sz="9600" dirty="0" err="1">
                <a:latin typeface="SutonnyMJ" pitchFamily="2" charset="0"/>
              </a:rPr>
              <a:t>jvf</a:t>
            </a:r>
            <a:endParaRPr lang="en-US" sz="96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9600" dirty="0" err="1">
                <a:latin typeface="SutonnyMJ" pitchFamily="2" charset="0"/>
              </a:rPr>
              <a:t>AeKvVv‡gvMZ</a:t>
            </a:r>
            <a:r>
              <a:rPr lang="en-US" sz="9600" dirty="0">
                <a:latin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</a:rPr>
              <a:t>Dbœqb</a:t>
            </a:r>
            <a:endParaRPr lang="en-US" sz="9600" dirty="0">
              <a:latin typeface="SutonnyMJ" pitchFamily="2" charset="0"/>
            </a:endParaRP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5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381000"/>
            <a:ext cx="7315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BbnvDR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cÖwkÿY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cÖ`vb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4478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wkÿKMb‡K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K¬v÷v‡i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wef³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gvwëwgwWqv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wcweGg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cÖwkÿY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Iqv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381000"/>
            <a:ext cx="7315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Ljva~jv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3716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Dc‡Rjv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eQ‡i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2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kxZKvjxb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MÖx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®§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Kvjwb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Ljva~jv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AbywôZ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ZvQvov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evrmwiK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xov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Abyôvb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AbywôZ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26165242_561215754217761_741777967889354912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81400"/>
            <a:ext cx="4038600" cy="2362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10200" y="3429000"/>
            <a:ext cx="3276600" cy="2667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381000"/>
            <a:ext cx="73152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bivc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 ¯^v¯’¨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iÿvi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c`‡ÿc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©µg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057400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 ¯^v†¯’¨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ch©v‡qi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6ô-10g 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kªYxi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wkÿv_x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©‡`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bvkK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Jla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meb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, ¯^v¯’¨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ÿz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‡` Wv³vi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Kg©m~Px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ev¯ÍevwqZ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n‡”Q|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343400"/>
            <a:ext cx="7239000" cy="685800"/>
          </a:xfrm>
        </p:spPr>
        <p:txBody>
          <a:bodyPr/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AwURg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¯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œvqyi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RwbZ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Kg©kvjvi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Av‡qvRb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29176851_2466603560231549_4936734473443082240_n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76400" y="685800"/>
            <a:ext cx="5755922" cy="3237706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0"/>
            <a:ext cx="6512511" cy="1905000"/>
          </a:xfrm>
        </p:spPr>
        <p:txBody>
          <a:bodyPr/>
          <a:lstStyle/>
          <a:p>
            <a:pPr algn="ctr"/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9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381000"/>
            <a:ext cx="8077200" cy="5410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854075" lvl="0" indent="-731838">
              <a:buFont typeface="Wingdings" pitchFamily="2" charset="2"/>
              <a:buChar char="q"/>
            </a:pPr>
            <a:r>
              <a:rPr lang="en-US" sz="3600" dirty="0" err="1" smtClean="0">
                <a:latin typeface="SutonnyMJ" pitchFamily="2" charset="0"/>
              </a:rPr>
              <a:t>wmwmwUwfi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gva</a:t>
            </a:r>
            <a:r>
              <a:rPr lang="en-US" sz="3600" dirty="0" smtClean="0">
                <a:latin typeface="SutonnyMJ" pitchFamily="2" charset="0"/>
              </a:rPr>
              <a:t>¨‡g </a:t>
            </a:r>
            <a:r>
              <a:rPr lang="en-US" sz="3600" dirty="0" err="1" smtClean="0">
                <a:latin typeface="SutonnyMJ" pitchFamily="2" charset="0"/>
              </a:rPr>
              <a:t>K¬vm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cwiPvjbv</a:t>
            </a:r>
            <a:endParaRPr lang="en-US" sz="3600" dirty="0" smtClean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AbjvBb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K¬vm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cwiPvjbv</a:t>
            </a:r>
            <a:r>
              <a:rPr lang="en-US" sz="3600" dirty="0" smtClean="0">
                <a:latin typeface="SutonnyMJ" pitchFamily="2" charset="0"/>
              </a:rPr>
              <a:t> (</a:t>
            </a:r>
            <a:r>
              <a:rPr lang="en-US" sz="3600" dirty="0" err="1" smtClean="0">
                <a:latin typeface="SutonnyMJ" pitchFamily="2" charset="0"/>
              </a:rPr>
              <a:t>AbjvBb</a:t>
            </a:r>
            <a:r>
              <a:rPr lang="en-US" sz="3600" dirty="0" smtClean="0">
                <a:latin typeface="SutonnyMJ" pitchFamily="2" charset="0"/>
              </a:rPr>
              <a:t> ¯‹</a:t>
            </a:r>
            <a:r>
              <a:rPr lang="en-US" sz="3600" dirty="0" err="1" smtClean="0">
                <a:latin typeface="SutonnyMJ" pitchFamily="2" charset="0"/>
              </a:rPr>
              <a:t>zj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</a:rPr>
              <a:t>cR</a:t>
            </a:r>
            <a:r>
              <a:rPr lang="en-US" sz="3600" dirty="0" smtClean="0">
                <a:latin typeface="SutonnyMJ" pitchFamily="2" charset="0"/>
              </a:rPr>
              <a:t>)</a:t>
            </a:r>
          </a:p>
          <a:p>
            <a:pPr marL="854075" indent="-731838">
              <a:buFont typeface="Wingdings" pitchFamily="2" charset="2"/>
              <a:buChar char="q"/>
            </a:pPr>
            <a:r>
              <a:rPr lang="en-US" sz="3600" dirty="0" err="1">
                <a:latin typeface="SutonnyMJ" pitchFamily="2" charset="0"/>
              </a:rPr>
              <a:t>AbjvBb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K¬vm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cwiPvjbv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(</a:t>
            </a:r>
            <a:r>
              <a:rPr lang="en-US" sz="3600" dirty="0" err="1" smtClean="0">
                <a:latin typeface="SutonnyMJ" pitchFamily="2" charset="0"/>
              </a:rPr>
              <a:t>BDwUDe</a:t>
            </a:r>
            <a:r>
              <a:rPr lang="en-US" sz="3600" dirty="0" smtClean="0">
                <a:latin typeface="SutonnyMJ" pitchFamily="2" charset="0"/>
              </a:rPr>
              <a:t>)</a:t>
            </a: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3600" dirty="0" err="1">
                <a:latin typeface="SutonnyMJ" pitchFamily="2" charset="0"/>
              </a:rPr>
              <a:t>AbjvBb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K¬vm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cwiPvjbv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(</a:t>
            </a:r>
            <a:r>
              <a:rPr lang="en-US" sz="3600" dirty="0" err="1" smtClean="0">
                <a:latin typeface="SutonnyMJ" pitchFamily="2" charset="0"/>
              </a:rPr>
              <a:t>Ryg</a:t>
            </a:r>
            <a:r>
              <a:rPr lang="en-US" sz="3600" dirty="0" smtClean="0">
                <a:latin typeface="SutonnyMJ" pitchFamily="2" charset="0"/>
              </a:rPr>
              <a:t>/‡</a:t>
            </a:r>
            <a:r>
              <a:rPr lang="en-US" sz="3600" dirty="0" err="1" smtClean="0">
                <a:latin typeface="SutonnyMJ" pitchFamily="2" charset="0"/>
              </a:rPr>
              <a:t>g‡mb&amp;Rvi</a:t>
            </a:r>
            <a:r>
              <a:rPr lang="en-US" sz="3600" dirty="0" smtClean="0">
                <a:latin typeface="SutonnyMJ" pitchFamily="2" charset="0"/>
              </a:rPr>
              <a:t>/</a:t>
            </a:r>
            <a:r>
              <a:rPr lang="en-US" sz="3600" dirty="0" err="1" smtClean="0">
                <a:latin typeface="SutonnyMJ" pitchFamily="2" charset="0"/>
              </a:rPr>
              <a:t>Bgy</a:t>
            </a:r>
            <a:r>
              <a:rPr lang="en-US" sz="3600" dirty="0" smtClean="0">
                <a:latin typeface="SutonnyMJ" pitchFamily="2" charset="0"/>
              </a:rPr>
              <a:t>/¸</a:t>
            </a:r>
            <a:r>
              <a:rPr lang="en-US" sz="3600" dirty="0" err="1" smtClean="0">
                <a:latin typeface="SutonnyMJ" pitchFamily="2" charset="0"/>
              </a:rPr>
              <a:t>Mj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wgU</a:t>
            </a:r>
            <a:r>
              <a:rPr lang="en-US" sz="3600" dirty="0" smtClean="0">
                <a:latin typeface="SutonnyMJ" pitchFamily="2" charset="0"/>
              </a:rPr>
              <a:t>)</a:t>
            </a:r>
          </a:p>
          <a:p>
            <a:pPr marL="854075" lvl="0" indent="-731838">
              <a:buFont typeface="Wingdings" pitchFamily="2" charset="2"/>
              <a:buChar char="q"/>
            </a:pPr>
            <a:r>
              <a:rPr lang="en-US" sz="3600" dirty="0" err="1" smtClean="0">
                <a:latin typeface="SutonnyMJ" pitchFamily="2" charset="0"/>
              </a:rPr>
              <a:t>MÖxb</a:t>
            </a:r>
            <a:r>
              <a:rPr lang="en-US" sz="3600" dirty="0" smtClean="0">
                <a:latin typeface="SutonnyMJ" pitchFamily="2" charset="0"/>
              </a:rPr>
              <a:t> ¯‹</a:t>
            </a:r>
            <a:r>
              <a:rPr lang="en-US" sz="3600" dirty="0" err="1" smtClean="0">
                <a:latin typeface="SutonnyMJ" pitchFamily="2" charset="0"/>
              </a:rPr>
              <a:t>zj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wK¬b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</a:rPr>
              <a:t>¯‹</a:t>
            </a:r>
            <a:r>
              <a:rPr lang="en-US" sz="3600" dirty="0" err="1">
                <a:latin typeface="SutonnyMJ" pitchFamily="2" charset="0"/>
              </a:rPr>
              <a:t>zj</a:t>
            </a:r>
            <a:r>
              <a:rPr lang="en-US" sz="3600" dirty="0">
                <a:latin typeface="SutonnyMJ" pitchFamily="2" charset="0"/>
              </a:rPr>
              <a:t> </a:t>
            </a:r>
            <a:endParaRPr lang="en-US" sz="3600" dirty="0" smtClean="0">
              <a:latin typeface="SutonnyMJ" pitchFamily="2" charset="0"/>
            </a:endParaRPr>
          </a:p>
          <a:p>
            <a:pPr marL="854075" indent="-731838">
              <a:buFont typeface="Wingdings" pitchFamily="2" charset="2"/>
              <a:buChar char="q"/>
            </a:pPr>
            <a:r>
              <a:rPr lang="en-US" sz="3600" dirty="0" smtClean="0">
                <a:latin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</a:rPr>
              <a:t>KvwfW</a:t>
            </a:r>
            <a:r>
              <a:rPr lang="en-US" sz="3600" dirty="0" smtClean="0">
                <a:latin typeface="SutonnyMJ" pitchFamily="2" charset="0"/>
              </a:rPr>
              <a:t> 19 </a:t>
            </a:r>
            <a:r>
              <a:rPr lang="en-US" sz="3600" dirty="0" err="1" smtClean="0">
                <a:latin typeface="SutonnyMJ" pitchFamily="2" charset="0"/>
              </a:rPr>
              <a:t>m‡PZbZv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Kvh</a:t>
            </a:r>
            <a:r>
              <a:rPr lang="en-US" sz="3600" dirty="0" smtClean="0">
                <a:latin typeface="SutonnyMJ" pitchFamily="2" charset="0"/>
              </a:rPr>
              <a:t>©µg</a:t>
            </a:r>
          </a:p>
          <a:p>
            <a:pPr marL="854075" indent="-731838">
              <a:buFont typeface="Wingdings" pitchFamily="2" charset="2"/>
              <a:buChar char="q"/>
            </a:pPr>
            <a:r>
              <a:rPr lang="en-US" sz="3600" dirty="0" err="1">
                <a:latin typeface="SutonnyMJ" pitchFamily="2" charset="0"/>
              </a:rPr>
              <a:t>K‡ivbvi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wUKv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iwR</a:t>
            </a:r>
            <a:r>
              <a:rPr lang="en-US" sz="3600" dirty="0">
                <a:latin typeface="SutonnyMJ" pitchFamily="2" charset="0"/>
              </a:rPr>
              <a:t>‡÷ªkb </a:t>
            </a:r>
            <a:r>
              <a:rPr lang="en-US" sz="3600" dirty="0" err="1">
                <a:latin typeface="SutonnyMJ" pitchFamily="2" charset="0"/>
              </a:rPr>
              <a:t>Kvh</a:t>
            </a:r>
            <a:r>
              <a:rPr lang="en-US" sz="3600" dirty="0">
                <a:latin typeface="SutonnyMJ" pitchFamily="2" charset="0"/>
              </a:rPr>
              <a:t>©µg</a:t>
            </a:r>
          </a:p>
          <a:p>
            <a:pPr marL="122237" lvl="0" indent="0">
              <a:buNone/>
            </a:pPr>
            <a:endParaRPr lang="en-US" sz="3600" dirty="0" smtClean="0">
              <a:latin typeface="SutonnyMJ" pitchFamily="2" charset="0"/>
            </a:endParaRPr>
          </a:p>
          <a:p>
            <a:pPr marL="122237" lvl="0" indent="0">
              <a:buNone/>
            </a:pPr>
            <a:endParaRPr lang="en-US" sz="3600" dirty="0">
              <a:latin typeface="SutonnyMJ" pitchFamily="2" charset="0"/>
            </a:endParaRPr>
          </a:p>
          <a:p>
            <a:pPr marL="854075" indent="-731838">
              <a:buFont typeface="Wingdings" pitchFamily="2" charset="2"/>
              <a:buChar char="q"/>
            </a:pPr>
            <a:endParaRPr lang="en-US" sz="9600" dirty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endParaRPr lang="en-US" sz="9600" dirty="0" smtClean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endParaRPr lang="en-US" sz="9600" dirty="0" smtClean="0">
              <a:latin typeface="SutonnyMJ" pitchFamily="2" charset="0"/>
            </a:endParaRPr>
          </a:p>
          <a:p>
            <a:pPr marL="854075" lvl="0" indent="-731838">
              <a:buFont typeface="Wingdings" pitchFamily="2" charset="2"/>
              <a:buChar char="q"/>
            </a:pPr>
            <a:endParaRPr lang="en-US" sz="9600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70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512511" cy="838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>
                <a:effectLst/>
                <a:latin typeface="SutonnyMJ" pitchFamily="2" charset="0"/>
              </a:rPr>
              <a:t>GK </a:t>
            </a:r>
            <a:r>
              <a:rPr lang="en-US" dirty="0" err="1">
                <a:effectLst/>
                <a:latin typeface="SutonnyMJ" pitchFamily="2" charset="0"/>
              </a:rPr>
              <a:t>bR‡i</a:t>
            </a:r>
            <a:r>
              <a:rPr lang="en-US" dirty="0">
                <a:effectLst/>
                <a:latin typeface="SutonnyMJ" pitchFamily="2" charset="0"/>
              </a:rPr>
              <a:t> </a:t>
            </a:r>
            <a:r>
              <a:rPr lang="en-US" dirty="0" err="1">
                <a:effectLst/>
                <a:latin typeface="SutonnyMJ" pitchFamily="2" charset="0"/>
              </a:rPr>
              <a:t>wZZvm</a:t>
            </a:r>
            <a:r>
              <a:rPr lang="en-US" dirty="0">
                <a:effectLst/>
                <a:latin typeface="SutonnyMJ" pitchFamily="2" charset="0"/>
              </a:rPr>
              <a:t> </a:t>
            </a:r>
            <a:r>
              <a:rPr lang="en-US" dirty="0" err="1">
                <a:effectLst/>
                <a:latin typeface="SutonnyMJ" pitchFamily="2" charset="0"/>
              </a:rPr>
              <a:t>Dc‡Rjv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6858252"/>
              </p:ext>
            </p:extLst>
          </p:nvPr>
        </p:nvGraphicFramePr>
        <p:xfrm>
          <a:off x="533400" y="1905000"/>
          <a:ext cx="8001003" cy="24673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2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7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7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7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7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667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Dc‡Rjv</a:t>
                      </a: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cÖwZôvi</a:t>
                      </a: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ZvwiL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†</a:t>
                      </a: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gvU</a:t>
                      </a: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RbmsL¨v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BDwbq‡bi</a:t>
                      </a: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msL¨v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MÖv‡gi</a:t>
                      </a: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msL¨v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Dc‡Rjvi</a:t>
                      </a: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AvqZb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Rywbqi</a:t>
                      </a: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 ¯‹</a:t>
                      </a: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z‡ji</a:t>
                      </a: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msL¨v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</a:rPr>
                        <a:t>gva¨wgK ¯‹z‡ji msL¨v</a:t>
                      </a:r>
                      <a:endParaRPr lang="en-US" sz="20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</a:rPr>
                        <a:t>¯‹zj GÛ K‡j‡Ri msL¨v</a:t>
                      </a:r>
                      <a:endParaRPr lang="en-US" sz="20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</a:rPr>
                        <a:t>K‡j‡Ri msL¨v</a:t>
                      </a:r>
                      <a:endParaRPr lang="en-US" sz="20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</a:rPr>
                        <a:t>`vwLj gv`ªvmvi msL¨v</a:t>
                      </a:r>
                      <a:endParaRPr lang="en-US" sz="20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</a:rPr>
                        <a:t>Avwjg gv`ªvmvi msL¨v</a:t>
                      </a:r>
                      <a:endParaRPr lang="en-US" sz="20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</a:rPr>
                        <a:t>dvwRj gv`ªvmvi msL¨v</a:t>
                      </a:r>
                      <a:endParaRPr lang="en-US" sz="20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</a:rPr>
                        <a:t>30 gvP© 2004</a:t>
                      </a:r>
                      <a:endParaRPr lang="en-US" sz="20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166457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09wU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137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107.19 </a:t>
                      </a: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wKt</a:t>
                      </a: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 pitchFamily="2" charset="0"/>
                        </a:rPr>
                        <a:t>wgt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SutonnyMJ" pitchFamily="2" charset="0"/>
                        </a:rPr>
                        <a:t>05wU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SutonnyMJ" pitchFamily="2" charset="0"/>
                        </a:rPr>
                        <a:t>08wU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01wU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SutonnyMJ" pitchFamily="2" charset="0"/>
                        </a:rPr>
                        <a:t>02wU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06wU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01wU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</a:rPr>
                        <a:t>02wU</a:t>
                      </a:r>
                      <a:endParaRPr lang="en-US" sz="20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125" marR="371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798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95518"/>
              </p:ext>
            </p:extLst>
          </p:nvPr>
        </p:nvGraphicFramePr>
        <p:xfrm>
          <a:off x="533400" y="1371600"/>
          <a:ext cx="784860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6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cixÿvi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bvg</a:t>
                      </a:r>
                      <a:endParaRPr lang="en-US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mvj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‡gvU cixÿv_©xi msL¨v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DËxY© cixÿv_©xi msL¨v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wRwcG-5 cÖvßxi msL¨v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kZKiv cv‡ki nvi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GmGmwm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2020</a:t>
                      </a:r>
                      <a:endParaRPr lang="en-US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1217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803</a:t>
                      </a:r>
                      <a:endParaRPr lang="en-US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6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65.98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GmGmwm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2019</a:t>
                      </a:r>
                      <a:endParaRPr lang="en-US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1577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1425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60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90.36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2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2018</a:t>
                      </a:r>
                      <a:endParaRPr lang="en-US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1685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1406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42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83.44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2017</a:t>
                      </a:r>
                      <a:endParaRPr lang="en-US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1835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798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14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43.49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2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2016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1541</a:t>
                      </a:r>
                      <a:endParaRPr lang="en-US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1105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18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71.71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2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2015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1672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1426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71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85.29%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2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`vwLj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2020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404</a:t>
                      </a:r>
                      <a:endParaRPr lang="en-US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150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0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37.13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17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`vwLj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2019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516</a:t>
                      </a:r>
                      <a:endParaRPr lang="en-US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287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1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55.62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2018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408</a:t>
                      </a:r>
                      <a:endParaRPr lang="en-US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171</a:t>
                      </a:r>
                      <a:endParaRPr lang="en-US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1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41.91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2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2017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318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206</a:t>
                      </a:r>
                      <a:endParaRPr lang="en-US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0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64.78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2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2016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364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294</a:t>
                      </a:r>
                      <a:endParaRPr lang="en-US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2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80.77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2015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462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422</a:t>
                      </a:r>
                      <a:endParaRPr lang="en-US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9</a:t>
                      </a:r>
                      <a:endParaRPr lang="en-US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76750" algn="l"/>
                        </a:tabLs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91.35</a:t>
                      </a:r>
                      <a:endParaRPr lang="en-US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7696" marR="6769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68450" y="91833"/>
            <a:ext cx="612775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MYcÖRvZš¿x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evsjv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‡`k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miKvi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Dc‡Rjv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gva¨wgK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wk¶v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Awdmv‡ii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Kvhv©jq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wZZvm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Kzwgjøv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welq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t  2015 -2020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mv‡j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AbywôZ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GmGmwm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/`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vwLj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cixÿvi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djvdj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|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0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7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Dc‡Rjv</a:t>
            </a:r>
            <a:r>
              <a:rPr lang="en-US" sz="3600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gva¨wgK</a:t>
            </a:r>
            <a:r>
              <a:rPr lang="en-US" sz="3600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wk¶v</a:t>
            </a:r>
            <a:r>
              <a:rPr lang="en-US" sz="3600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Kvhv©j‡qi</a:t>
            </a:r>
            <a:r>
              <a:rPr lang="en-US" sz="3600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Rbej</a:t>
            </a:r>
            <a:r>
              <a:rPr lang="en-US" sz="3600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msµvšÍ</a:t>
            </a:r>
            <a:r>
              <a:rPr lang="en-US" sz="3600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Z_¨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77167063"/>
              </p:ext>
            </p:extLst>
          </p:nvPr>
        </p:nvGraphicFramePr>
        <p:xfrm>
          <a:off x="609600" y="1752598"/>
          <a:ext cx="7559041" cy="3081094"/>
        </p:xfrm>
        <a:graphic>
          <a:graphicData uri="http://schemas.openxmlformats.org/drawingml/2006/table">
            <a:tbl>
              <a:tblPr firstRow="1" firstCol="1" bandRow="1" bandCol="1">
                <a:tableStyleId>{0505E3EF-67EA-436B-97B2-0124C06EBD24}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</a:rPr>
                        <a:t>µ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wgK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cÖwZôv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c`ex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msL¨v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SutonnyMJ" pitchFamily="2" charset="0"/>
                        </a:rPr>
                        <a:t>gšÍe</a:t>
                      </a:r>
                      <a:r>
                        <a:rPr lang="en-US" sz="1600" dirty="0" smtClean="0">
                          <a:effectLst/>
                          <a:latin typeface="SutonnyMJ" pitchFamily="2" charset="0"/>
                        </a:rPr>
                        <a:t>¨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</a:rPr>
                        <a:t>01|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 rowSpan="6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</a:rPr>
                        <a:t>30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gvP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</a:rPr>
                        <a:t>© 2004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</a:rPr>
                        <a:t>Dc‡Rjv gva¨wgK wk¶v Awdmvi</a:t>
                      </a:r>
                      <a:endParaRPr lang="en-US" sz="16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</a:rPr>
                        <a:t>01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Rb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Kg©iZ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</a:rPr>
                        <a:t>02|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</a:rPr>
                        <a:t>mnKvix Dc‡Rjv gva¨wgK wk¶v Awdmvi</a:t>
                      </a:r>
                      <a:endParaRPr lang="en-US" sz="16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</a:rPr>
                        <a:t>01 Rb</a:t>
                      </a:r>
                      <a:endParaRPr lang="en-US" sz="16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</a:rPr>
                        <a:t>c`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k~b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</a:rPr>
                        <a:t>¨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</a:rPr>
                        <a:t>03|</a:t>
                      </a:r>
                      <a:endParaRPr lang="en-US" sz="16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</a:rPr>
                        <a:t>wnmve i¶K</a:t>
                      </a:r>
                      <a:endParaRPr lang="en-US" sz="16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</a:rPr>
                        <a:t>01 Rb</a:t>
                      </a:r>
                      <a:endParaRPr lang="en-US" sz="16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Kg©iZ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</a:rPr>
                        <a:t>04|</a:t>
                      </a:r>
                      <a:endParaRPr lang="en-US" sz="16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SutonnyMJ" pitchFamily="2" charset="0"/>
                        </a:rPr>
                        <a:t>WvUv</a:t>
                      </a:r>
                      <a:r>
                        <a:rPr lang="en-US" sz="1600" dirty="0" smtClean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Gw›U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</a:rPr>
                        <a:t>ª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Acv‡iUi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</a:rPr>
                        <a:t>01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Rb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Kg©iZ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</a:rPr>
                        <a:t>05|</a:t>
                      </a:r>
                      <a:endParaRPr lang="en-US" sz="16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Gg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Gj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Gm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</a:rPr>
                        <a:t>Gm</a:t>
                      </a: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</a:rPr>
                        <a:t>01 Rb</a:t>
                      </a:r>
                      <a:endParaRPr lang="en-US" sz="16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SutonnyMJ" pitchFamily="2" charset="0"/>
                        </a:rPr>
                        <a:t>c` </a:t>
                      </a:r>
                      <a:r>
                        <a:rPr lang="en-US" sz="1600" dirty="0" err="1" smtClean="0">
                          <a:effectLst/>
                          <a:latin typeface="SutonnyMJ" pitchFamily="2" charset="0"/>
                        </a:rPr>
                        <a:t>k~b</a:t>
                      </a:r>
                      <a:r>
                        <a:rPr lang="en-US" sz="1600" dirty="0" smtClean="0">
                          <a:effectLst/>
                          <a:latin typeface="SutonnyMJ" pitchFamily="2" charset="0"/>
                        </a:rPr>
                        <a:t>¨</a:t>
                      </a:r>
                      <a:endParaRPr lang="en-US" sz="1600" dirty="0" smtClean="0">
                        <a:effectLst/>
                        <a:latin typeface="SutonnyMJ" pitchFamily="2" charset="0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</a:rPr>
                        <a:t>06|</a:t>
                      </a:r>
                      <a:endParaRPr lang="en-US" sz="16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</a:rPr>
                        <a:t>MvW©</a:t>
                      </a:r>
                      <a:endParaRPr lang="en-US" sz="16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</a:rPr>
                        <a:t>01 Rb</a:t>
                      </a:r>
                      <a:endParaRPr lang="en-US" sz="160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SutonnyMJ" pitchFamily="2" charset="0"/>
                        </a:rPr>
                        <a:t>c` </a:t>
                      </a:r>
                      <a:r>
                        <a:rPr lang="en-US" sz="1600" dirty="0" err="1" smtClean="0">
                          <a:effectLst/>
                          <a:latin typeface="SutonnyMJ" pitchFamily="2" charset="0"/>
                        </a:rPr>
                        <a:t>k~b</a:t>
                      </a:r>
                      <a:r>
                        <a:rPr lang="en-US" sz="1600" dirty="0" smtClean="0">
                          <a:effectLst/>
                          <a:latin typeface="SutonnyMJ" pitchFamily="2" charset="0"/>
                        </a:rPr>
                        <a:t>¨</a:t>
                      </a:r>
                      <a:endParaRPr lang="en-US" sz="1600" dirty="0" smtClean="0">
                        <a:effectLst/>
                        <a:latin typeface="SutonnyMJ" pitchFamily="2" charset="0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SutonnyMJ" pitchFamily="2" charset="0"/>
                        <a:ea typeface="Times New Roman"/>
                      </a:endParaRPr>
                    </a:p>
                  </a:txBody>
                  <a:tcPr marL="37742" marR="3774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775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34241"/>
            <a:ext cx="7309104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K‡ivbvKvjxb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KuvUvi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mn‡hvwMZvq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37" y="2514600"/>
            <a:ext cx="2660575" cy="34750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86" y="2514600"/>
            <a:ext cx="2606278" cy="3475038"/>
          </a:xfrm>
        </p:spPr>
      </p:pic>
    </p:spTree>
    <p:extLst>
      <p:ext uri="{BB962C8B-B14F-4D97-AF65-F5344CB8AC3E}">
        <p14:creationId xmlns:p14="http://schemas.microsoft.com/office/powerpoint/2010/main" val="1318449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834</TotalTime>
  <Words>1638</Words>
  <Application>Microsoft Office PowerPoint</Application>
  <PresentationFormat>On-screen Show (4:3)</PresentationFormat>
  <Paragraphs>241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Georgia</vt:lpstr>
      <vt:lpstr>SushreeCMJ</vt:lpstr>
      <vt:lpstr>SutonnyMJ</vt:lpstr>
      <vt:lpstr>Times New Roman</vt:lpstr>
      <vt:lpstr>Trebuchet MS</vt:lpstr>
      <vt:lpstr>UrmeeMJ</vt:lpstr>
      <vt:lpstr>Vrinda</vt:lpstr>
      <vt:lpstr>Wingdings</vt:lpstr>
      <vt:lpstr>Slipstream</vt:lpstr>
      <vt:lpstr>Dc‡Rjv cwil` wZZvm</vt:lpstr>
      <vt:lpstr>Dc‡Rjv gva¨wgK wkÿv Awdm wZZvm, Kzwgjøv</vt:lpstr>
      <vt:lpstr>PowerPoint Presentation</vt:lpstr>
      <vt:lpstr>PowerPoint Presentation</vt:lpstr>
      <vt:lpstr>PowerPoint Presentation</vt:lpstr>
      <vt:lpstr>GK bR‡i wZZvm Dc‡Rjv </vt:lpstr>
      <vt:lpstr>PowerPoint Presentation</vt:lpstr>
      <vt:lpstr>Dc‡Rjv gva¨wgK wk¶v Kvhv©j‡qi Rbej msµvšÍ Z_¨ </vt:lpstr>
      <vt:lpstr>K‡ivbvKvjxb avb KuvUvi  mn‡hvwMZvq</vt:lpstr>
      <vt:lpstr>K‡ivbvKvjxb AbjvBb K¬vm cwiPvjbv</vt:lpstr>
      <vt:lpstr>K‡ivbvKvjxb AbjvBb K¬vm cwiPvjbv</vt:lpstr>
      <vt:lpstr>বঙ্গবন্ধু শেখ মুজিবুর রহমান ও মুক্তিযুদ্ধকে জানতে শিক্ষার্থীগণ </vt:lpstr>
      <vt:lpstr>wgW †W wgj  </vt:lpstr>
      <vt:lpstr>gywRe kZe‡l© 100 e„ÿ‡ivcY </vt:lpstr>
      <vt:lpstr>webvg~‡j¨ cvV¨cy¯ÍK weZib Kvh©µg</vt:lpstr>
      <vt:lpstr>Dce„wË weZib Kvh©µg </vt:lpstr>
      <vt:lpstr>‡kL iv‡mj wWwRUvj j¨ve </vt:lpstr>
      <vt:lpstr>AvBwmwU I welqwfwËK wkÿK cÖwkÿb   </vt:lpstr>
      <vt:lpstr>÷z‡W›U K¨vwe‡bU MVb  </vt:lpstr>
      <vt:lpstr>gvwëwgwWqv K¬vkiæg </vt:lpstr>
      <vt:lpstr>wkÿK, wkÿv_x© I AwffveK mgv‡ek</vt:lpstr>
      <vt:lpstr>RsMxev` we‡ivax mgv‡ek Kvh©µg</vt:lpstr>
      <vt:lpstr>PowerPoint Presentation</vt:lpstr>
      <vt:lpstr>PowerPoint Presentation</vt:lpstr>
      <vt:lpstr>PowerPoint Presentation</vt:lpstr>
      <vt:lpstr>GmGgwm  I wcwUG m`m¨‡`i cÖwkÿb Kvh©µg</vt:lpstr>
      <vt:lpstr>wkÿK I wkÿv_x©‡`i DÏxcbv cyi¯‹vi cÖ`vb</vt:lpstr>
      <vt:lpstr>Dc‡Rjv ch©v‡q gva¨wgK I D”P gva¨wgK ¯Í‡ii wkÿv_x©‡`i gv‡S m„Rbkxj †gav A‡š¦lb cÖwZ‡hvwMZvi Av‡qvRb|</vt:lpstr>
      <vt:lpstr>PowerPoint Presentation</vt:lpstr>
      <vt:lpstr>‡ivfvi, ¯‹vDU, Mvj©m MvBW Kvh©µg</vt:lpstr>
      <vt:lpstr>AwZwi³ K¬vk wUmvm© wb‡qvM Kvh©µg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‡Rjv A¨v¤^v‡mWi</vt:lpstr>
      <vt:lpstr>PowerPoint Presentation</vt:lpstr>
      <vt:lpstr>PowerPoint Presentation</vt:lpstr>
      <vt:lpstr>PowerPoint Presentation</vt:lpstr>
      <vt:lpstr>PowerPoint Presentation</vt:lpstr>
      <vt:lpstr>AwURg I ¯œvqyi weKvk RwbZ Kg©kvjvi Av‡qvRb Kiv nq|</vt:lpstr>
      <vt:lpstr>ab¨ev`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Dc‡Rjv cwil` wZZvm</dc:title>
  <dc:creator>BRDB</dc:creator>
  <cp:lastModifiedBy>user</cp:lastModifiedBy>
  <cp:revision>96</cp:revision>
  <dcterms:created xsi:type="dcterms:W3CDTF">2014-03-19T09:38:37Z</dcterms:created>
  <dcterms:modified xsi:type="dcterms:W3CDTF">2021-03-30T12:15:01Z</dcterms:modified>
</cp:coreProperties>
</file>