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8" r:id="rId8"/>
    <p:sldId id="264" r:id="rId9"/>
    <p:sldId id="262" r:id="rId10"/>
    <p:sldId id="269" r:id="rId11"/>
    <p:sldId id="265" r:id="rId12"/>
    <p:sldId id="270" r:id="rId13"/>
    <p:sldId id="266" r:id="rId14"/>
    <p:sldId id="267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13238-B0D6-4552-8212-7609252A76B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5C4C2-C48A-4F67-A950-7B4877F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7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2609-231B-497F-A9CB-87C87B60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95370-60A6-470C-B81C-89887DBB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458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C0F7-DF4B-4C93-8980-A0A6FD28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10" y="6356349"/>
            <a:ext cx="108907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E26B-E381-4FE1-8695-69337D5E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135840" cy="365125"/>
          </a:xfrm>
          <a:prstGeom prst="rect">
            <a:avLst/>
          </a:prstGeom>
        </p:spPr>
        <p:txBody>
          <a:bodyPr/>
          <a:lstStyle/>
          <a:p>
            <a:r>
              <a:rPr lang="as-IN" dirty="0"/>
              <a:t>মোঃ নজরুল ইসলাম, </a:t>
            </a:r>
            <a:r>
              <a:rPr lang="as-IN" dirty="0">
                <a:solidFill>
                  <a:schemeClr val="accent2"/>
                </a:solidFill>
              </a:rPr>
              <a:t>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E7B65-07B9-41BA-9865-495AC25E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439" y="6352367"/>
            <a:ext cx="81241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FFAE-BB0D-45B6-9C36-52BBDB15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B4FFB-392C-4BAD-80BE-285206137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9A5B-8809-453F-97FF-03FA1D0F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5B1B-E3C1-4D88-96A4-2FA41177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590ED-8355-4F41-9DC8-A594DE02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5A251B-1BEE-49E5-A27E-C4DFCA802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17ECB-45FD-4F0F-A011-9C80179AF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53B6-DED8-424F-8700-A8B0238F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88DB1-7BF6-4512-AD3A-C3E177B1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3038-1D6C-4A02-8246-1AA72BEA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29E84E-D5B3-474F-A8A0-21929EF1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881" y="6342281"/>
            <a:ext cx="108907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07C98F-E5FB-4FF9-B488-4A924BA3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4870" y="6342283"/>
            <a:ext cx="7135840" cy="361142"/>
          </a:xfrm>
          <a:prstGeom prst="rect">
            <a:avLst/>
          </a:prstGeom>
        </p:spPr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BCD29-7D8D-4691-907B-0123D4A6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710" y="6338299"/>
            <a:ext cx="81241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7954-8878-4243-A45C-283F0FD7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D3E01-B651-4E07-8166-43675B45A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B5415-13E8-46A4-8D9A-1B78E1D1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2FDA1-D8C8-4FC6-8A04-A1168A18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A943-C133-428F-9D2D-5F11A9B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DCD2-9D7A-440F-8D23-1155600E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4738-CDC6-421C-BBAA-5704BA09E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B34CD-6A02-4E8E-89BC-0D18F9185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E3AD3-217D-48F8-B56F-EB256AE3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453F0-C3A0-4A9B-9118-EAF59FFD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2A513-BA51-42B7-B2A3-ECBE6758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8C24-3637-4937-8BF3-70BA5D45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29DAA-1344-426B-AB7C-962D5893D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0226F-DE5D-48DE-9A6F-5F93A92EE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164AA-36D3-44CD-8F40-B9AFB0286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2231C-BE4B-4880-8DCF-8A15DA704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ABD96-4AD4-49BB-B21C-71BAE4C9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0FB25-6B9C-420C-AAD3-F57DC849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D8348-4EB5-4A66-9D25-39D1094B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D257-FEDF-4C71-98FD-8AD1B6C9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B2902-C7BA-4FA8-A97F-63F25DC5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C9E5B-BD22-4393-8400-FFD66B91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FDEAA-3F1B-428A-8B27-3FC6B5A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CB5E3-656D-4BD1-B133-F6FB974F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78EB5-25AF-4814-8C0D-0DAD9B4D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7A974-D4B7-4694-825C-BA7A58FB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AF84-4BEB-46F5-B98C-B6BA5151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B33A-4964-4905-AA1D-CD1B813DB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5E2DD-1B77-4A18-B08B-6D5B81F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3D806-6273-4D0D-971D-E7BA2C61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69A6B-422F-4483-9621-0DBBF4E8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A0E6C-157B-456C-A753-969F25BA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79A-96E8-45FA-9134-9188FAA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DC06A-B8C9-4450-810F-37010F597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A3933-6EA9-463E-8E1E-BCA86A983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F0A2B-AD42-48C3-8032-5EA6551B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04133-D0CC-4089-A2CD-FD97A96D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D858D-3F67-425D-AAB3-F6BBA288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1CD64BD9-7265-4FFD-B348-425146178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021" y="6356350"/>
            <a:ext cx="1060938" cy="36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3/27/2021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E6737AF-C5E6-46BD-AF85-C7C0BE6FE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342" y="6356349"/>
            <a:ext cx="7160456" cy="36000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bn-IN" dirty="0"/>
              <a:t>মোঃ নজরুল ইসলাম, </a:t>
            </a:r>
            <a:r>
              <a:rPr lang="bn-IN" dirty="0">
                <a:solidFill>
                  <a:schemeClr val="accent2"/>
                </a:solidFill>
              </a:rPr>
              <a:t>ইন্সট্রাক্টর</a:t>
            </a:r>
            <a:r>
              <a:rPr lang="bn-IN" dirty="0"/>
              <a:t>-লুৎফুর রহমান হাইস্কুল এণ্ড কলেজ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1178561-E472-4FA5-99D9-79B8D1243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293" y="6356349"/>
            <a:ext cx="535745" cy="36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n-IN" dirty="0"/>
              <a:t>1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20A74D-D020-4F6F-8D77-78C820825B3B}"/>
              </a:ext>
            </a:extLst>
          </p:cNvPr>
          <p:cNvCxnSpPr/>
          <p:nvPr userDrawn="1"/>
        </p:nvCxnSpPr>
        <p:spPr>
          <a:xfrm>
            <a:off x="-14068" y="0"/>
            <a:ext cx="247361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22344-C779-4C16-B125-C67682897955}"/>
              </a:ext>
            </a:extLst>
          </p:cNvPr>
          <p:cNvCxnSpPr/>
          <p:nvPr userDrawn="1"/>
        </p:nvCxnSpPr>
        <p:spPr>
          <a:xfrm>
            <a:off x="-28136" y="-26126"/>
            <a:ext cx="373962" cy="6356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6C1CD4-908D-484C-827D-47B581CB2575}"/>
              </a:ext>
            </a:extLst>
          </p:cNvPr>
          <p:cNvCxnSpPr/>
          <p:nvPr userDrawn="1"/>
        </p:nvCxnSpPr>
        <p:spPr>
          <a:xfrm>
            <a:off x="-42414" y="0"/>
            <a:ext cx="534996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B3AD90-4B10-4C70-8489-2797870A18E8}"/>
              </a:ext>
            </a:extLst>
          </p:cNvPr>
          <p:cNvCxnSpPr/>
          <p:nvPr userDrawn="1"/>
        </p:nvCxnSpPr>
        <p:spPr>
          <a:xfrm flipH="1">
            <a:off x="11818038" y="0"/>
            <a:ext cx="360104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822392-A89E-4580-9FC9-5B0B4B16FE07}"/>
              </a:ext>
            </a:extLst>
          </p:cNvPr>
          <p:cNvCxnSpPr/>
          <p:nvPr userDrawn="1"/>
        </p:nvCxnSpPr>
        <p:spPr>
          <a:xfrm flipH="1">
            <a:off x="11717383" y="-13063"/>
            <a:ext cx="487680" cy="6356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3DB7B6-D3A5-4EC0-8993-018FC96466E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18496" y="0"/>
            <a:ext cx="641834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ction Button: Go Back or Previous 3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E5C6F51-0CF3-452D-B177-2D38A62A4D8E}"/>
              </a:ext>
            </a:extLst>
          </p:cNvPr>
          <p:cNvSpPr/>
          <p:nvPr userDrawn="1"/>
        </p:nvSpPr>
        <p:spPr>
          <a:xfrm>
            <a:off x="1308299" y="6356349"/>
            <a:ext cx="448748" cy="360000"/>
          </a:xfrm>
          <a:prstGeom prst="actionButtonBackPreviou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Go Forward or Next 3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A9D8B8F-8F04-40C7-94E9-88261BA84FEA}"/>
              </a:ext>
            </a:extLst>
          </p:cNvPr>
          <p:cNvSpPr/>
          <p:nvPr userDrawn="1"/>
        </p:nvSpPr>
        <p:spPr>
          <a:xfrm>
            <a:off x="1829564" y="6344291"/>
            <a:ext cx="448748" cy="36000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tion Button: Go to Beginning 3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F615B06-3DA9-41FB-9E28-541089E7F118}"/>
              </a:ext>
            </a:extLst>
          </p:cNvPr>
          <p:cNvSpPr/>
          <p:nvPr userDrawn="1"/>
        </p:nvSpPr>
        <p:spPr>
          <a:xfrm>
            <a:off x="2363372" y="6344291"/>
            <a:ext cx="450000" cy="360000"/>
          </a:xfrm>
          <a:prstGeom prst="actionButtonBeginning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Go to End 3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7E54C3ED-8F03-4D1E-B283-78C7E59C8162}"/>
              </a:ext>
            </a:extLst>
          </p:cNvPr>
          <p:cNvSpPr/>
          <p:nvPr userDrawn="1"/>
        </p:nvSpPr>
        <p:spPr>
          <a:xfrm>
            <a:off x="2869807" y="6344291"/>
            <a:ext cx="450000" cy="360000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ction Button: Go Home 3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418676F-8835-4D58-AAC1-E59441A6D274}"/>
              </a:ext>
            </a:extLst>
          </p:cNvPr>
          <p:cNvSpPr/>
          <p:nvPr userDrawn="1"/>
        </p:nvSpPr>
        <p:spPr>
          <a:xfrm>
            <a:off x="3418449" y="6343286"/>
            <a:ext cx="549854" cy="360000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C6267A-6527-437B-AEEB-826CBC55B15E}"/>
              </a:ext>
            </a:extLst>
          </p:cNvPr>
          <p:cNvSpPr txBox="1"/>
          <p:nvPr userDrawn="1"/>
        </p:nvSpPr>
        <p:spPr>
          <a:xfrm>
            <a:off x="12272090" y="114604"/>
            <a:ext cx="362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</a:rPr>
              <a:t>জেনারেল মেকানিক্স-১, ৯ম শ্রেণি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1.32058 -3.33333E-6 " pathEditMode="relative" rAng="0" ptsTypes="AA">
                                      <p:cBhvr>
                                        <p:cTn id="6" dur="9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25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/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bd1976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7343B-15E6-4AFF-BC31-80741557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34DBD-F6D3-44C6-A800-662EABDF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53BB-D335-4320-BC2C-A8C3BEB9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9D879-D80D-4725-ADE2-4B8A61A1DD4A}"/>
              </a:ext>
            </a:extLst>
          </p:cNvPr>
          <p:cNvSpPr txBox="1"/>
          <p:nvPr/>
        </p:nvSpPr>
        <p:spPr>
          <a:xfrm>
            <a:off x="1561814" y="1543868"/>
            <a:ext cx="9335069" cy="45089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75F55F-8124-483E-8750-BB4FDCD0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900" flipH="1">
            <a:off x="7091592" y="221543"/>
            <a:ext cx="7610582" cy="7236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9383C-5766-4572-9AFA-FBBECE600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227">
            <a:off x="-2479803" y="44358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B2FAE-6721-48AD-A599-20A2B14F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FA266-9F09-44A0-884E-E606057C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0F4CB-F5BE-43C2-96F9-5649995D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9429C-870A-4530-AA89-A3592F7A0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36012" r="38545" b="27011"/>
          <a:stretch/>
        </p:blipFill>
        <p:spPr>
          <a:xfrm>
            <a:off x="1050877" y="150594"/>
            <a:ext cx="9785446" cy="5267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CFD6B3-F12A-4FBA-8370-6D119641CB55}"/>
              </a:ext>
            </a:extLst>
          </p:cNvPr>
          <p:cNvSpPr txBox="1"/>
          <p:nvPr/>
        </p:nvSpPr>
        <p:spPr>
          <a:xfrm>
            <a:off x="3855437" y="5364559"/>
            <a:ext cx="422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পরোক্ষ পরিমাপক যন্ত্র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B0A5-533E-4A3E-A87C-ACBAC729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39509-CAC0-485A-ADA6-B471C417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1C157-2FD4-46EE-919D-C2D2A962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3C290-D94C-4498-82A9-5D1175D9B610}"/>
              </a:ext>
            </a:extLst>
          </p:cNvPr>
          <p:cNvSpPr txBox="1"/>
          <p:nvPr/>
        </p:nvSpPr>
        <p:spPr>
          <a:xfrm>
            <a:off x="4510529" y="5671353"/>
            <a:ext cx="4228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সুক্ষ পরিমাপক যন্ত্র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83081A-FA88-46F1-B2FF-07BDA28B9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8" y="2924739"/>
            <a:ext cx="3657601" cy="2726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81438C-18A2-4BDF-B7A3-D4740459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8" y="300455"/>
            <a:ext cx="3657600" cy="2450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B5DD29-2632-4ADA-B7E2-BF198B592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23" y="2964549"/>
            <a:ext cx="3336699" cy="2726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AFD95-B13B-4357-A47E-0E3BA9DAD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300455"/>
            <a:ext cx="3657601" cy="2430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BF23A4-3C3D-4DEB-BEA6-14FF58664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23" y="320360"/>
            <a:ext cx="3408137" cy="2430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59AAC0-CD7E-4712-B3CB-11E88C727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8" y="2926499"/>
            <a:ext cx="3657600" cy="27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31065-7B0E-4985-8670-B8A31813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0296E-7E37-4924-A7A7-B98BC606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FD5A-EE96-4F92-BB64-31928EB8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37B38-3436-4EAE-8BBE-9B21CA573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312902"/>
            <a:ext cx="3521122" cy="2383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5E44A-6D56-4C6E-81F2-2D893CC6F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2885520"/>
            <a:ext cx="6286500" cy="2550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2C5439-0782-45AC-98FD-6EDD58C4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0"/>
          <a:stretch/>
        </p:blipFill>
        <p:spPr>
          <a:xfrm>
            <a:off x="7596921" y="192678"/>
            <a:ext cx="3879449" cy="2503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30BB2D-26D7-4323-B155-59DF1AB96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2948271"/>
            <a:ext cx="4162272" cy="24867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859C4D-F1FA-4BE4-917B-0639322D7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1" y="209165"/>
            <a:ext cx="2715753" cy="24867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4F0A44-E49B-46A3-B322-9BCDC430BBE1}"/>
              </a:ext>
            </a:extLst>
          </p:cNvPr>
          <p:cNvSpPr txBox="1"/>
          <p:nvPr/>
        </p:nvSpPr>
        <p:spPr>
          <a:xfrm>
            <a:off x="4135130" y="5535306"/>
            <a:ext cx="356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অসুক্ষ পরিমাপক যন্ত্র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DE363-6892-4865-AFA7-7D4D4543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5B9EF-CFDB-4061-B566-98D5FEED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BE287-EC38-441E-8AE2-C1E5C5A3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0AB85-F54F-45C1-81AE-8CF5587C515D}"/>
              </a:ext>
            </a:extLst>
          </p:cNvPr>
          <p:cNvSpPr txBox="1"/>
          <p:nvPr/>
        </p:nvSpPr>
        <p:spPr>
          <a:xfrm>
            <a:off x="1775498" y="456466"/>
            <a:ext cx="864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খাতায় ৫টি সুক্ষ এবং ৫টি অসুক্ষ পরিমাপক যন্ত্রের নাম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Image result for watch dial">
            <a:extLst>
              <a:ext uri="{FF2B5EF4-FFF2-40B4-BE49-F238E27FC236}">
                <a16:creationId xmlns:a16="http://schemas.microsoft.com/office/drawing/2014/main" id="{BEE9CB62-3D47-4BB0-930F-7AC13C97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17" y="1205317"/>
            <a:ext cx="4447365" cy="44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132A94-9355-4880-A8C3-6AAF221BE170}"/>
              </a:ext>
            </a:extLst>
          </p:cNvPr>
          <p:cNvGrpSpPr/>
          <p:nvPr/>
        </p:nvGrpSpPr>
        <p:grpSpPr>
          <a:xfrm flipH="1">
            <a:off x="6079774" y="1808344"/>
            <a:ext cx="0" cy="3268606"/>
            <a:chOff x="6096000" y="1431233"/>
            <a:chExt cx="0" cy="396451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CD8471-D38F-4200-8635-AC7426EAE771}"/>
                </a:ext>
              </a:extLst>
            </p:cNvPr>
            <p:cNvCxnSpPr/>
            <p:nvPr/>
          </p:nvCxnSpPr>
          <p:spPr>
            <a:xfrm flipV="1">
              <a:off x="6096000" y="1431233"/>
              <a:ext cx="0" cy="1980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465D69-BA6F-44F7-A425-24DDCA051627}"/>
                </a:ext>
              </a:extLst>
            </p:cNvPr>
            <p:cNvCxnSpPr/>
            <p:nvPr/>
          </p:nvCxnSpPr>
          <p:spPr>
            <a:xfrm>
              <a:off x="6096000" y="3415748"/>
              <a:ext cx="0" cy="198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A604A39-90AE-4837-BEA8-2E0EE14F055B}"/>
              </a:ext>
            </a:extLst>
          </p:cNvPr>
          <p:cNvSpPr/>
          <p:nvPr/>
        </p:nvSpPr>
        <p:spPr>
          <a:xfrm>
            <a:off x="5875055" y="3216154"/>
            <a:ext cx="432000" cy="4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97AB0-6E75-4AFF-9122-4BB535DD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962B3-813A-4679-8F81-B55FF371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A1B35-DE35-41F9-B51D-5D27A5A5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3FDC0-E0AF-4B59-883B-0775D360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68" y="1488981"/>
            <a:ext cx="2539267" cy="2343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A410B4-D503-4348-8F47-4AA332FC7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61" y="1488982"/>
            <a:ext cx="3439616" cy="2960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6F2BDE-C86A-42EE-873D-58F1DF215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70" y="4199627"/>
            <a:ext cx="2539268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3859CF-BA9D-4E8E-84D3-14745BDF6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23" y="1488981"/>
            <a:ext cx="2390775" cy="2301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2F3CF3-A575-416B-BAA5-EFB515D1F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40" y="3957461"/>
            <a:ext cx="2390775" cy="2209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EB0E89-CD8E-46FC-B48C-8FD596EB6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2" y="4757951"/>
            <a:ext cx="3439616" cy="1276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487195-A9E1-46BD-89E1-C6BC4E238B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" y="4033360"/>
            <a:ext cx="2375523" cy="21147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A66EDA-66D3-4215-9FBD-8886E1CCA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5" y="1488981"/>
            <a:ext cx="2228850" cy="24425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616BF1-74C5-4C82-9A8C-758CDDB51AAC}"/>
              </a:ext>
            </a:extLst>
          </p:cNvPr>
          <p:cNvSpPr txBox="1"/>
          <p:nvPr/>
        </p:nvSpPr>
        <p:spPr>
          <a:xfrm>
            <a:off x="4656426" y="474367"/>
            <a:ext cx="300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F3ED1-0FE6-406E-BDB3-0EB02122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5E970-8A5C-453A-A3A1-5FFB7C07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1BF97-C8EA-411E-87EA-4A1F5E08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AB12A-77E7-479E-B2FF-31CED5FED1A6}"/>
              </a:ext>
            </a:extLst>
          </p:cNvPr>
          <p:cNvSpPr txBox="1"/>
          <p:nvPr/>
        </p:nvSpPr>
        <p:spPr>
          <a:xfrm>
            <a:off x="4656426" y="474367"/>
            <a:ext cx="300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69406-FE57-41A4-9411-E0A8815883F8}"/>
              </a:ext>
            </a:extLst>
          </p:cNvPr>
          <p:cNvSpPr txBox="1"/>
          <p:nvPr/>
        </p:nvSpPr>
        <p:spPr>
          <a:xfrm>
            <a:off x="526949" y="2598003"/>
            <a:ext cx="1058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প্রতক্ষ ও পরোক্ষ পরিমাপক যন্ত্রের ৫টি পার্থক্য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99DFA-B8CE-4B90-BD09-FB40A3FD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812D2-4AE6-48DD-AE9B-5724DC7D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2B232-73DA-4F0F-9842-D9AB9610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16</a:t>
            </a:fld>
            <a:endParaRPr lang="en-US"/>
          </a:p>
        </p:txBody>
      </p:sp>
      <p:sp>
        <p:nvSpPr>
          <p:cNvPr id="6" name="Donut 2">
            <a:extLst>
              <a:ext uri="{FF2B5EF4-FFF2-40B4-BE49-F238E27FC236}">
                <a16:creationId xmlns:a16="http://schemas.microsoft.com/office/drawing/2014/main" id="{5E09DFEC-C18F-473B-B3B0-3340234286DF}"/>
              </a:ext>
            </a:extLst>
          </p:cNvPr>
          <p:cNvSpPr/>
          <p:nvPr/>
        </p:nvSpPr>
        <p:spPr>
          <a:xfrm>
            <a:off x="5863881" y="3917430"/>
            <a:ext cx="9906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3">
            <a:extLst>
              <a:ext uri="{FF2B5EF4-FFF2-40B4-BE49-F238E27FC236}">
                <a16:creationId xmlns:a16="http://schemas.microsoft.com/office/drawing/2014/main" id="{A7AC86C5-AAA6-438E-853A-86BD2D50A270}"/>
              </a:ext>
            </a:extLst>
          </p:cNvPr>
          <p:cNvSpPr/>
          <p:nvPr/>
        </p:nvSpPr>
        <p:spPr>
          <a:xfrm>
            <a:off x="1977681" y="3917430"/>
            <a:ext cx="9906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1E724-42D2-4377-A507-266362EBAF48}"/>
              </a:ext>
            </a:extLst>
          </p:cNvPr>
          <p:cNvSpPr txBox="1"/>
          <p:nvPr/>
        </p:nvSpPr>
        <p:spPr>
          <a:xfrm>
            <a:off x="758481" y="1479030"/>
            <a:ext cx="7924800" cy="2580323"/>
          </a:xfrm>
          <a:prstGeom prst="snipRoundRect">
            <a:avLst>
              <a:gd name="adj1" fmla="val 50000"/>
              <a:gd name="adj2" fmla="val 49845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66335C-F486-4944-BCC4-6FAE40987208}"/>
              </a:ext>
            </a:extLst>
          </p:cNvPr>
          <p:cNvSpPr/>
          <p:nvPr/>
        </p:nvSpPr>
        <p:spPr>
          <a:xfrm>
            <a:off x="1444281" y="285063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124AB-B6B9-44A8-99EF-9F55A9A7EF56}"/>
              </a:ext>
            </a:extLst>
          </p:cNvPr>
          <p:cNvSpPr/>
          <p:nvPr/>
        </p:nvSpPr>
        <p:spPr>
          <a:xfrm>
            <a:off x="27396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C1C14C-B51E-408A-87D7-14CE5EFD9BD6}"/>
              </a:ext>
            </a:extLst>
          </p:cNvPr>
          <p:cNvSpPr/>
          <p:nvPr/>
        </p:nvSpPr>
        <p:spPr>
          <a:xfrm>
            <a:off x="38064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CD698-D00B-4716-B833-ACF33A91D1CE}"/>
              </a:ext>
            </a:extLst>
          </p:cNvPr>
          <p:cNvSpPr/>
          <p:nvPr/>
        </p:nvSpPr>
        <p:spPr>
          <a:xfrm>
            <a:off x="49494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2E0E2-B83D-414B-858D-43D37E3BEC18}"/>
              </a:ext>
            </a:extLst>
          </p:cNvPr>
          <p:cNvSpPr/>
          <p:nvPr/>
        </p:nvSpPr>
        <p:spPr>
          <a:xfrm>
            <a:off x="60162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E6408C-568F-485D-A88E-2CBE423BB434}"/>
              </a:ext>
            </a:extLst>
          </p:cNvPr>
          <p:cNvSpPr/>
          <p:nvPr/>
        </p:nvSpPr>
        <p:spPr>
          <a:xfrm>
            <a:off x="70068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9C71ADC5-6AA1-49D5-A708-25657F157E50}"/>
              </a:ext>
            </a:extLst>
          </p:cNvPr>
          <p:cNvSpPr/>
          <p:nvPr/>
        </p:nvSpPr>
        <p:spPr>
          <a:xfrm>
            <a:off x="148881" y="4840038"/>
            <a:ext cx="9144000" cy="762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25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25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25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11EBD-DCE2-4774-8A80-A146D12F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AFF19-FCA4-4F71-91CA-785B217D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ইসলাম, </a:t>
            </a:r>
            <a:r>
              <a:rPr lang="as-IN" dirty="0">
                <a:solidFill>
                  <a:srgbClr val="00B0F0"/>
                </a:solidFill>
              </a:rPr>
              <a:t>ইন্সট্রাক্টর</a:t>
            </a:r>
            <a:r>
              <a:rPr lang="as-IN" dirty="0"/>
              <a:t>-লুৎফুর রহমান হাইস্কুল এণ্ড </a:t>
            </a:r>
            <a:r>
              <a:rPr lang="bn-IN" dirty="0"/>
              <a:t>কলেজ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9304-CF97-457B-BB79-9422CEC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2539" y="6333317"/>
            <a:ext cx="812410" cy="365125"/>
          </a:xfrm>
        </p:spPr>
        <p:txBody>
          <a:bodyPr/>
          <a:lstStyle/>
          <a:p>
            <a:fld id="{C0F4FF4D-7E9D-4078-8C15-5124B27C8461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63C58-6BE7-457F-9603-E29889BCC687}"/>
              </a:ext>
            </a:extLst>
          </p:cNvPr>
          <p:cNvSpPr txBox="1"/>
          <p:nvPr/>
        </p:nvSpPr>
        <p:spPr>
          <a:xfrm>
            <a:off x="2113130" y="2810117"/>
            <a:ext cx="7965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নজরুল ইসলাম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ইন্সট্রাক্টরঃ লুৎফুর রহমান হাইস্কুল এন্ড কলেজ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 ০১৭৯৯৩০৫০০৫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nazrulbd1976@gmail.com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মুক্তপাঠ আইডি -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nazrulbd1976@gmail.com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বাতায়ন আইডি-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nazrulbd1976@gmail.com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SC_0548.jpg">
            <a:extLst>
              <a:ext uri="{FF2B5EF4-FFF2-40B4-BE49-F238E27FC236}">
                <a16:creationId xmlns:a16="http://schemas.microsoft.com/office/drawing/2014/main" id="{4827231B-B402-4938-8623-23660423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69" y="136525"/>
            <a:ext cx="2342862" cy="25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BC21-02AD-4DAE-9CD6-D5DE0E88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86290-D511-4CFD-AE07-7128D128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32DB6-43C1-4FBB-82C8-3FBA1EA1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B8385-A7E8-4C64-A293-C78BD842B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8985"/>
          <a:stretch/>
        </p:blipFill>
        <p:spPr>
          <a:xfrm>
            <a:off x="6096000" y="507501"/>
            <a:ext cx="5543550" cy="5842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3EE1-750E-4A1E-8810-64D40A7B6523}"/>
              </a:ext>
            </a:extLst>
          </p:cNvPr>
          <p:cNvSpPr txBox="1"/>
          <p:nvPr/>
        </p:nvSpPr>
        <p:spPr>
          <a:xfrm>
            <a:off x="2411387" y="2247798"/>
            <a:ext cx="288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৯ম শ্রেণি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C5C48-D85D-41ED-AEBC-FB1A9039D595}"/>
              </a:ext>
            </a:extLst>
          </p:cNvPr>
          <p:cNvSpPr txBox="1"/>
          <p:nvPr/>
        </p:nvSpPr>
        <p:spPr>
          <a:xfrm>
            <a:off x="1351834" y="3779206"/>
            <a:ext cx="48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bn-IN" sz="4800" dirty="0"/>
              <a:t> মেকানিক্স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338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B0DFD-F034-4BB1-AE89-85F8234D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6BFA7-6EC5-4CE6-BC93-5849631F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657D2-55A2-409C-AB6A-18B90F98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D552E-13BE-45AA-BB4E-6398C707C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" y="150593"/>
            <a:ext cx="5208467" cy="3142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31A51A-82D6-4029-9498-4243B4524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" y="3425539"/>
            <a:ext cx="5208467" cy="2784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FC2CD-7AD0-4A1D-B4F0-2D9848069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66" y="150593"/>
            <a:ext cx="5678135" cy="3142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87C546-1CB2-497D-B585-819DA6355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67" y="3425540"/>
            <a:ext cx="5678135" cy="27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1C621-F3ED-43CE-A1FA-42E11E15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2F136-1407-4C00-BD3F-0841BFF6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6F29-B52B-4DB6-B29E-FE9B80AF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52353-5D37-401B-A6EB-555228F2A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" y="150594"/>
            <a:ext cx="4771882" cy="28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43DAD-FFB3-43E7-997C-DD6078E3B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65" y="150594"/>
            <a:ext cx="6157484" cy="5957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3F7489-20FA-4A2B-BB11-7286CE822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" y="3196077"/>
            <a:ext cx="4771882" cy="29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279C5-7DA9-443C-A3C2-7E3EDC09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2A3A0-D4CB-406C-934C-D443560C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06D71-4B37-42F8-9C47-73FFCEC9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109BA-B62E-41FB-B92B-163621066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97" y="107670"/>
            <a:ext cx="9657605" cy="5974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44A567-2CF3-40BC-B2F4-081FAC1E0A37}"/>
              </a:ext>
            </a:extLst>
          </p:cNvPr>
          <p:cNvSpPr txBox="1"/>
          <p:nvPr/>
        </p:nvSpPr>
        <p:spPr>
          <a:xfrm>
            <a:off x="1867894" y="360563"/>
            <a:ext cx="422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A44C3-6D7B-4922-A531-D53BCE369C7D}"/>
              </a:ext>
            </a:extLst>
          </p:cNvPr>
          <p:cNvSpPr txBox="1"/>
          <p:nvPr/>
        </p:nvSpPr>
        <p:spPr>
          <a:xfrm>
            <a:off x="1538206" y="2079141"/>
            <a:ext cx="8362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/>
              <a:t>মেজারিং টুলসের পরিচিতি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778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84787-3D84-4FC5-BCDB-95DAA54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BB94C-9FF9-4D7F-A11E-9EC721C1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F6B0B-791A-420C-BB96-DF53B8B7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2ED77-F537-4F0F-8CE2-3FFC5EF21958}"/>
              </a:ext>
            </a:extLst>
          </p:cNvPr>
          <p:cNvSpPr txBox="1"/>
          <p:nvPr/>
        </p:nvSpPr>
        <p:spPr>
          <a:xfrm>
            <a:off x="1796030" y="762116"/>
            <a:ext cx="85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শিক্ষার্থী............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A711E-BB4F-4EEF-8FCC-605017D1B059}"/>
              </a:ext>
            </a:extLst>
          </p:cNvPr>
          <p:cNvSpPr txBox="1"/>
          <p:nvPr/>
        </p:nvSpPr>
        <p:spPr>
          <a:xfrm>
            <a:off x="966373" y="2274838"/>
            <a:ext cx="10470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পরিমাপক যন্ত্রপাতি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সঙ্গায়িত করতে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পরিমাপক যন্ত্রপাতি বিভাজন করতে পার।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পরিমাপক যন্ত্রপাতি সনাক্ত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7F6BE-0E97-41B3-A385-03786CCE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663C8-3102-43AE-B99F-FB79711F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F14FF-F37C-46BB-A121-3DF632C9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5C9DF-94AD-4EF1-9681-2E2E1BACA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2" y="658503"/>
            <a:ext cx="11519956" cy="5540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DF8A-D606-4C2A-AAA6-54035EF58E26}"/>
              </a:ext>
            </a:extLst>
          </p:cNvPr>
          <p:cNvSpPr txBox="1"/>
          <p:nvPr/>
        </p:nvSpPr>
        <p:spPr>
          <a:xfrm>
            <a:off x="6312035" y="5093796"/>
            <a:ext cx="317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পরিমাপক যন্ত্র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7F854-5248-404C-8DBB-FB155005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E6DC9-56F0-42D2-BD7D-63B54958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42E4F-2F6D-4ED9-93E5-DD6FBB9E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301B4B-9D1D-4F81-9515-A5AFA1AF8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0" y="681500"/>
            <a:ext cx="3666297" cy="2157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B35DDB-2CCF-4890-A27E-35E6950CD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1" y="3207949"/>
            <a:ext cx="3666298" cy="2232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B8C50C-BBE7-495B-8155-1695AA647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71" y="3207949"/>
            <a:ext cx="3561524" cy="2232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08EC0A-6A78-493E-8A6B-D37547FC1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29" y="703241"/>
            <a:ext cx="3561524" cy="2106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74FA8A-C691-4E78-BE72-DB7AE0025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98" y="732677"/>
            <a:ext cx="3666299" cy="2106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3EA0C2-B8E4-47EF-BD3C-B7469DD3AC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98" y="3207949"/>
            <a:ext cx="3626041" cy="22322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4DD7BA-BA59-422A-A018-17F0EF4D700E}"/>
              </a:ext>
            </a:extLst>
          </p:cNvPr>
          <p:cNvSpPr txBox="1"/>
          <p:nvPr/>
        </p:nvSpPr>
        <p:spPr>
          <a:xfrm>
            <a:off x="4135130" y="5535306"/>
            <a:ext cx="356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প্রতক্ষ পরিমাপক যন্ত্র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313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</dc:creator>
  <cp:lastModifiedBy>Nazrul</cp:lastModifiedBy>
  <cp:revision>40</cp:revision>
  <dcterms:created xsi:type="dcterms:W3CDTF">2021-03-27T04:10:08Z</dcterms:created>
  <dcterms:modified xsi:type="dcterms:W3CDTF">2021-03-30T05:57:23Z</dcterms:modified>
</cp:coreProperties>
</file>