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72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3122" autoAdjust="0"/>
  </p:normalViewPr>
  <p:slideViewPr>
    <p:cSldViewPr>
      <p:cViewPr varScale="1">
        <p:scale>
          <a:sx n="67" d="100"/>
          <a:sy n="67" d="100"/>
        </p:scale>
        <p:origin x="1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97F0F-BF30-454B-B942-BE36CE81573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E6FB8-8C80-4C5D-B48B-825F755F3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E6FB8-8C80-4C5D-B48B-825F755F3B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E6FB8-8C80-4C5D-B48B-825F755F3B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0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5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4916"/>
            <a:ext cx="5791200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বসন্তের শুভেচ্ছা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Documents and Settings\Personal\Desktop\zaman\North-America-globe-conn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33600"/>
            <a:ext cx="3124200" cy="2516716"/>
          </a:xfrm>
          <a:prstGeom prst="star7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59" y="65151"/>
            <a:ext cx="4411639" cy="2739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0" y="3404334"/>
            <a:ext cx="4411639" cy="2753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274"/>
            <a:ext cx="4732360" cy="270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"/>
            <a:ext cx="4732360" cy="2739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799190"/>
            <a:ext cx="4812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solidFill>
                  <a:srgbClr val="202122"/>
                </a:solidFill>
                <a:latin typeface="Arial" panose="020B0604020202020204" pitchFamily="34" charset="0"/>
              </a:rPr>
              <a:t>দুটি নেটোয়ার্ক একসাথে জুড়ে নেটওয়ার্ক তৈরী।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27869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solidFill>
                  <a:srgbClr val="202122"/>
                </a:solidFill>
                <a:latin typeface="Arial" panose="020B0604020202020204" pitchFamily="34" charset="0"/>
              </a:rPr>
              <a:t>বাংলাদেশের জাতীয় ওয়েব পোর্টাল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0270" y="61577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solidFill>
                  <a:srgbClr val="202122"/>
                </a:solidFill>
                <a:latin typeface="Arial" panose="020B0604020202020204" pitchFamily="34" charset="0"/>
              </a:rPr>
              <a:t>জনপ্রিয় ম্যাগাজিনের ওয়েবসাইট চিত্র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33012" y="62211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 smtClean="0">
                <a:solidFill>
                  <a:srgbClr val="202122"/>
                </a:solidFill>
                <a:latin typeface="Arial" panose="020B0604020202020204" pitchFamily="34" charset="0"/>
              </a:rPr>
              <a:t>নাসার ওয়েবসাইট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Personal\Desktop\zaman\Search-Eng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6755"/>
            <a:ext cx="3500844" cy="355944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32" y="326756"/>
            <a:ext cx="4620068" cy="3523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4392297"/>
            <a:ext cx="4191000" cy="2055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4066732" cy="2104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666" y="3908416"/>
            <a:ext cx="362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এইগুলো হচ্ছে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জনপ্রিয়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সার্চইঞ্জিন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2589" y="3908416"/>
            <a:ext cx="4748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এইগুলো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জনপ্রিয় ওয়েব ব্রাউজারের আইকন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882" y="6380900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সার্চ ইঞ্জিন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9178" y="6396335"/>
            <a:ext cx="579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মার্কিন যুক্তরাষ্ট্রের বৃহত্তম ইন্টারনেট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 ওয়েবসাইট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152400"/>
            <a:ext cx="2133600" cy="533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000" b="1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828800"/>
            <a:ext cx="9144000" cy="40386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ব্যাপারে ইন্টারনেট কিভাবে কাজে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লাগানো যায়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  <a:p>
            <a:pPr algn="ctr"/>
            <a:r>
              <a:rPr lang="en-US" sz="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152400"/>
            <a:ext cx="3429000" cy="914400"/>
          </a:xfrm>
          <a:prstGeom prst="round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01169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19860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138534"/>
            <a:ext cx="3037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ক্লিক </a:t>
            </a:r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691" y="1676734"/>
            <a:ext cx="457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পৃথিবী জুড়ে অসংখ্য কম্পিউটারের সমন্বয়ে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গঠিত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 বিশাল নেটওয়ার্ক এর নাম---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4594" y="2454527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মোবাইল নেটওয়ার্ক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41774" y="284073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ইন্টারনেট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19356" y="319831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হাইপারলিংক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3564" y="3684215"/>
            <a:ext cx="32576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  ইন্টারনেট কত সালে শুরু হয়?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757" y="4058671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১৯৫৯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88775" y="4372927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১৯৭৯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95182" y="4687183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১৯৬৯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3098" y="4961645"/>
            <a:ext cx="457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৩। ইন্টারনেট থেকে নির্দিষ্ট তথ্য খুঁজে বের করতে কী ব্যবহার করতে হয়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8258" y="5556022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ক) ওয়েব ব্রাউজার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78304" y="5894576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61399" y="6240195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ই-মেইল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14862" y="2466513"/>
            <a:ext cx="1960793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1049" y="3372652"/>
            <a:ext cx="1960793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2240" y="5495287"/>
            <a:ext cx="2032768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89984" y="6377885"/>
            <a:ext cx="1960793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8200" y="2957966"/>
            <a:ext cx="151515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76112" y="5915811"/>
            <a:ext cx="151515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6145" y="4043282"/>
            <a:ext cx="1960793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3015" y="4457825"/>
            <a:ext cx="1960793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দুঃখিত ভূল উত্তর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8918" y="4761590"/>
            <a:ext cx="151515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1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ersonal\Desktop\zaman\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2514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52800" y="0"/>
            <a:ext cx="3733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9144000" cy="434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" y="4724400"/>
            <a:ext cx="8763000" cy="2133600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8" y="152400"/>
            <a:ext cx="8792652" cy="451088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90900" y="152400"/>
            <a:ext cx="2590800" cy="838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0" y="1143000"/>
            <a:ext cx="4257368" cy="5565058"/>
          </a:xfrm>
          <a:prstGeom prst="flowChartProces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মোছাঃরোকেয়া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কাহারোল পাঃ  বালিকা উচ্চ বিদ্যালয়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কাহারোল,দিনাজপুর। 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rokeyakhatun2005@gmail.com</a:t>
            </a:r>
            <a:endPara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15232" y="1143000"/>
            <a:ext cx="4018936" cy="5562600"/>
          </a:xfrm>
          <a:prstGeom prst="flowChartProces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b="1" dirty="0" smtClean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বিষয়ঃতথ্য </a:t>
            </a:r>
            <a:r>
              <a:rPr lang="bn-BD" sz="28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</a:p>
          <a:p>
            <a:r>
              <a:rPr lang="bn-BD" sz="28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শ্রেণিঃষষ্ঠ</a:t>
            </a:r>
          </a:p>
          <a:p>
            <a:r>
              <a:rPr lang="bn-BD" sz="28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৫ম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685800" cy="556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44" y="1183943"/>
            <a:ext cx="2520166" cy="249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609"/>
            <a:ext cx="2401528" cy="2401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791200"/>
            <a:ext cx="533400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ছবি দেখে  তোমাদের কি মনে 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58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609600"/>
            <a:ext cx="3733800" cy="9906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2895600"/>
            <a:ext cx="8915400" cy="1219200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533400"/>
            <a:ext cx="1905000" cy="914400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2590800"/>
            <a:ext cx="9144000" cy="4267200"/>
          </a:xfrm>
          <a:prstGeom prst="flowChart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 কি তা বলতে পারবে।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  কোন কোন ক্ষেত্রে ব্যবহার হয়  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rsonal\Desktop\zaman\internet-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52801"/>
            <a:ext cx="6477000" cy="3505200"/>
          </a:xfrm>
          <a:prstGeom prst="rect">
            <a:avLst/>
          </a:prstGeom>
          <a:noFill/>
        </p:spPr>
      </p:pic>
      <p:pic>
        <p:nvPicPr>
          <p:cNvPr id="2" name="Picture 4" descr="C:\Documents and Settings\Personal\Desktop\zaman\400-05702945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64770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24361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533400"/>
            <a:ext cx="4419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1828800"/>
            <a:ext cx="1524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676400"/>
            <a:ext cx="1981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0334" y="4572000"/>
            <a:ext cx="2667000" cy="533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 থেকে কম্পিউটার সংযোগ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V="1">
            <a:off x="3067334" y="4724400"/>
            <a:ext cx="2209800" cy="114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477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noFill/>
          <a:ln w="127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শব্দটা এসেছে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interconnected Network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কথা থেকে।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শব্দ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Interconnected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Network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Net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 হয়েছে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Internet.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১৯৬৯ সালে প্রথম ইন্টারনেট শুরু হয়।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Documents and Settings\Personal\Desktop\zaman\400-0570294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0" y="188699"/>
            <a:ext cx="8763000" cy="3213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9178"/>
            <a:ext cx="3800898" cy="181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55" y="169606"/>
            <a:ext cx="4837881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0886"/>
            <a:ext cx="3800898" cy="1188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72866"/>
            <a:ext cx="4703035" cy="2629152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-1" y="3137917"/>
            <a:ext cx="4208555" cy="590638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বই ডাউনলোড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193807" y="3137916"/>
            <a:ext cx="4950193" cy="604589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জাতীয় স্মৃতিসৌধের ম্যাপ দেখা যায়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-1" y="6371658"/>
            <a:ext cx="4193807" cy="509328"/>
          </a:xfrm>
          <a:prstGeom prst="flowChartTerminator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সার্চ দিয়ে গান ডাউনলোড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3853315"/>
            <a:ext cx="4208555" cy="2583180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5181600" y="6348672"/>
            <a:ext cx="3505200" cy="455982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মুক্তিযুদ্ধের ইতিহাস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2743200" y="0"/>
            <a:ext cx="4343400" cy="9144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819400"/>
            <a:ext cx="86106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কাকে বলে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?ইন্টারনেট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 ক্ষেত্র দুটির নাম লিখ।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1323</TotalTime>
  <Words>306</Words>
  <Application>Microsoft Office PowerPoint</Application>
  <PresentationFormat>On-screen Show (4:3)</PresentationFormat>
  <Paragraphs>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301</cp:revision>
  <dcterms:created xsi:type="dcterms:W3CDTF">2006-08-16T00:00:00Z</dcterms:created>
  <dcterms:modified xsi:type="dcterms:W3CDTF">2021-03-30T14:41:46Z</dcterms:modified>
</cp:coreProperties>
</file>