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24" r:id="rId3"/>
    <p:sldId id="323" r:id="rId4"/>
    <p:sldId id="425" r:id="rId5"/>
    <p:sldId id="401" r:id="rId6"/>
    <p:sldId id="430" r:id="rId7"/>
    <p:sldId id="426" r:id="rId8"/>
    <p:sldId id="404" r:id="rId9"/>
    <p:sldId id="405" r:id="rId10"/>
    <p:sldId id="407" r:id="rId11"/>
    <p:sldId id="431" r:id="rId12"/>
    <p:sldId id="409" r:id="rId13"/>
    <p:sldId id="427" r:id="rId14"/>
    <p:sldId id="428" r:id="rId15"/>
    <p:sldId id="429" r:id="rId16"/>
    <p:sldId id="414" r:id="rId17"/>
    <p:sldId id="416" r:id="rId18"/>
    <p:sldId id="417" r:id="rId19"/>
    <p:sldId id="418" r:id="rId20"/>
    <p:sldId id="419" r:id="rId21"/>
    <p:sldId id="4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69F4-C1FE-744F-BA52-5AA0255D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644E5-183C-5E4D-8190-1F41B0A16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C04A8-7F03-234D-A0CF-E00A60BF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AC4A-1445-3245-820F-AE416CAC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36E9-495C-BA45-8A1C-3D5E2374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6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78C9-71CB-F746-8412-1EF65301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F0607-42E7-CE40-B57E-C3D259C6A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85A6A-F4E2-6A4C-8D12-8D17FF65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264C0-7A89-6C43-80A7-19B4A2B1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4AF8-FF9D-CF47-BF96-423ECC31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6387D-B56B-7549-A1B2-D5D7E4F39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29C64-B4FB-2D4C-8BDA-D456AD521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5BF8-B716-1142-BCC7-83C37EFA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2087-7C12-6146-8247-83AFE3A6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831AC-FE21-2A43-BC24-1E80F718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72B9-D69E-2C42-A7F1-DFF1C984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CCC2F-0BBC-ED4A-B706-9075C04C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11A08-3980-B94B-BDF5-587441E1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5A97-165B-434C-BFD7-911C2421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9F837-B0F7-0048-BCBE-2217C382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4398-BF1C-FD47-970B-012E9F28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32EF5-4ACE-5949-9AB2-2F4A225A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5761F-377F-BE47-B041-D302BFFD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050F3-40D9-6643-B32D-F51E4AEE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04362-8051-B441-A6E5-7659D0C0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5385-0027-B84F-9DC2-137321BF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37D79-4312-A74F-933E-40B4DB244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53D8F-FAFD-F24D-9ECD-F599B6F35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8CB6F-C8A8-B54E-A053-BED593C7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40345-DE6F-FD45-82AA-844195FC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48891-8218-7141-BC98-4299FE70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84D5-A76B-F443-8EC0-5717976A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5F9E8-ED78-9643-8896-2C08344EA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574BB-4888-184B-845C-5AA51DEBB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6249F-DA16-F842-86C6-FCF454253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4EE70-9E38-2A48-93D7-31051641D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E46D6-6768-7C4B-96AF-6A4148AF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4D34C-58D1-A140-BD2C-D924399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7C09D-EC5C-4444-8420-58EF467C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AC86-966A-7447-B369-82D1AF58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CD445-97F1-4A46-B653-FDE03839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76690-089C-4C4F-96B0-4B8EAD33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31D22-0F1E-C34E-AA34-8E1EFBD4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0CC2B-A88A-2B43-9CD8-C3992128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5900E-4D72-E34E-863F-BA37A30B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89203-6F01-1640-AB05-8D3C8DA5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9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9B85-DBEA-DB46-AA51-1CF00638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CFA4-0D77-C347-AFB8-58F41FEB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D2191-F1C8-1A49-B8F4-3EC064A65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876D3-2B9E-6A46-8D93-9358CB01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AC81A-2687-E045-8CAF-87828951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626AB-435F-A84F-8FBC-17B3EF5D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2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C068-D5E0-A041-9F75-3584BD0B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296F2-3928-C64F-BEB0-AE6989FB6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02270-0BFC-A24E-B2B7-718178DC0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0B2D5-E36E-1446-8CBF-ECD58A0B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E8466-31C1-2748-9E58-F2347B36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1654B-3131-1142-A3E3-F8B1DC19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89EED-36D7-2B4C-9668-708587AC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51C39-44EA-D24E-896D-C7A31ACF9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72C2E-9BC6-064D-9A0B-298142C95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EB12E-D06E-BC4D-B9B3-BE15459623DE}" type="datetimeFigureOut">
              <a:rPr lang="en-US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13964-4470-654F-9B16-552C15C38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3771-5AA1-404E-9907-68854029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8EA8-B5A8-BD43-8DE9-C41E4983EB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E9FC75-72AB-994E-8745-04A721CCFB15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F2A99-639A-D748-8D27-E1822883C5E7}"/>
              </a:ext>
            </a:extLst>
          </p:cNvPr>
          <p:cNvSpPr txBox="1"/>
          <p:nvPr/>
        </p:nvSpPr>
        <p:spPr>
          <a:xfrm rot="10800000" flipV="1">
            <a:off x="3228605" y="946632"/>
            <a:ext cx="450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 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9EE5A-2BA8-2D4B-861D-44CDE893052D}"/>
              </a:ext>
            </a:extLst>
          </p:cNvPr>
          <p:cNvSpPr txBox="1"/>
          <p:nvPr/>
        </p:nvSpPr>
        <p:spPr>
          <a:xfrm rot="10800000" flipV="1">
            <a:off x="3760519" y="927230"/>
            <a:ext cx="477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solidFill>
                  <a:srgbClr val="00B050"/>
                </a:solidFill>
                <a:latin typeface="NikoshBAN" pitchFamily="2" charset="0"/>
              </a:rPr>
              <a:t>স্বাগতম</a:t>
            </a:r>
            <a:r>
              <a:rPr lang="en-GB" b="1" u="sng" dirty="0">
                <a:solidFill>
                  <a:srgbClr val="00B050"/>
                </a:solidFill>
                <a:latin typeface="NikoshBAN" pitchFamily="2" charset="0"/>
              </a:rPr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F90A56-E78F-1745-99CD-80889CE1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63" y="1976745"/>
            <a:ext cx="6953250" cy="4191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6EF1B-D864-CA43-9CAE-439586188D8C}"/>
              </a:ext>
            </a:extLst>
          </p:cNvPr>
          <p:cNvSpPr txBox="1"/>
          <p:nvPr/>
        </p:nvSpPr>
        <p:spPr>
          <a:xfrm rot="10800000" flipV="1">
            <a:off x="143492" y="0"/>
            <a:ext cx="12239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latin typeface="NikoshBAN" pitchFamily="2" charset="0"/>
              </a:rPr>
              <a:t>নীচের ছকের মত একটি করে ছক সবাই নিজ নিজ খাতায় এঁকে শ্রেণি কক্ষের ভিতরে ও বাইরে কোন জিনিস  কী পদার্থের তৈরি তা ছকে লেখ।</a:t>
            </a:r>
            <a:endParaRPr lang="en-US" sz="44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883686-B898-3243-9A58-BC23A7B90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59684"/>
              </p:ext>
            </p:extLst>
          </p:nvPr>
        </p:nvGraphicFramePr>
        <p:xfrm>
          <a:off x="547583" y="2104851"/>
          <a:ext cx="10548424" cy="430973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274212">
                  <a:extLst>
                    <a:ext uri="{9D8B030D-6E8A-4147-A177-3AD203B41FA5}">
                      <a16:colId xmlns:a16="http://schemas.microsoft.com/office/drawing/2014/main" val="3500190489"/>
                    </a:ext>
                  </a:extLst>
                </a:gridCol>
                <a:gridCol w="5274212">
                  <a:extLst>
                    <a:ext uri="{9D8B030D-6E8A-4147-A177-3AD203B41FA5}">
                      <a16:colId xmlns:a16="http://schemas.microsoft.com/office/drawing/2014/main" val="2972313917"/>
                    </a:ext>
                  </a:extLst>
                </a:gridCol>
              </a:tblGrid>
              <a:tr h="111049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NikoshBAN" pitchFamily="2" charset="0"/>
                        </a:rPr>
                        <a:t>জিনিসের নাম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NikoshBAN" pitchFamily="2" charset="0"/>
                        </a:rPr>
                        <a:t>কী দিয়ে তৈরি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37691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NikoshBAN" pitchFamily="2" charset="0"/>
                        </a:rPr>
                        <a:t>বেঞ্চ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1" dirty="0">
                          <a:latin typeface="NikoshBAN" pitchFamily="2" charset="0"/>
                        </a:rPr>
                        <a:t>কাঠ,তারকাটা /পেরেক</a:t>
                      </a:r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90135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17026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0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6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388959-215C-A446-B665-3438DBAF2919}"/>
              </a:ext>
            </a:extLst>
          </p:cNvPr>
          <p:cNvSpPr txBox="1"/>
          <p:nvPr/>
        </p:nvSpPr>
        <p:spPr>
          <a:xfrm>
            <a:off x="3817421" y="263896"/>
            <a:ext cx="5818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latin typeface="NikoshBAN" pitchFamily="2" charset="0"/>
              </a:rPr>
              <a:t>পদার্থ কাকে বলে?</a:t>
            </a:r>
            <a:endParaRPr lang="en-US" sz="4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3BCCB-E49F-944A-8149-7F3D42668C73}"/>
              </a:ext>
            </a:extLst>
          </p:cNvPr>
          <p:cNvSpPr txBox="1"/>
          <p:nvPr/>
        </p:nvSpPr>
        <p:spPr>
          <a:xfrm>
            <a:off x="1164027" y="1590821"/>
            <a:ext cx="1112569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400" b="1" dirty="0">
                <a:latin typeface="NikoshBAN" pitchFamily="2" charset="0"/>
              </a:rPr>
              <a:t>পৃথিবীর প্রতিটি জিনিসই পদার্থ দিয়ে তৈরি।  পানির গ্লাস,চেয়ার টেবিল,ব্লাকবোর্ড ইত্যাদি সবই কোন না কোন পদার্থের তৈরি।কাঠ দিয়ে তৈরি চেয়ার, টেবিল,বেঞ্চ ইত্যাদি।কাচ দিয়ে তৈরি পানির গ্লাস।পদার্থের ওজন আছে,পদার্থ স্থান দখন করে।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5785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250AE-A180-7340-AF58-CD0EEB4D3BCC}"/>
              </a:ext>
            </a:extLst>
          </p:cNvPr>
          <p:cNvSpPr txBox="1"/>
          <p:nvPr/>
        </p:nvSpPr>
        <p:spPr>
          <a:xfrm rot="10800000" flipV="1">
            <a:off x="2795648" y="3013501"/>
            <a:ext cx="6147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latin typeface="NikoshBAN" pitchFamily="2" charset="0"/>
              </a:rPr>
              <a:t>আরো কিছু ছবি দেখি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5203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0BD6A5-41A1-E243-96A3-B6DD440A1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7" y="145473"/>
            <a:ext cx="4087090" cy="373874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FF1E6E8-6FC5-E942-9B3C-7DB7FA4C6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23" y="269817"/>
            <a:ext cx="4409759" cy="3923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315A3-6C52-C14B-B1A6-4544B8817913}"/>
              </a:ext>
            </a:extLst>
          </p:cNvPr>
          <p:cNvSpPr txBox="1"/>
          <p:nvPr/>
        </p:nvSpPr>
        <p:spPr>
          <a:xfrm>
            <a:off x="4564577" y="5319156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আকৃতি</a:t>
            </a:r>
            <a:r>
              <a:rPr lang="en-GB" b="1" dirty="0">
                <a:latin typeface="NikoshBAN" pitchFamily="2" charset="0"/>
              </a:rPr>
              <a:t>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CCC1C-1909-704A-AF58-379166CBF64F}"/>
              </a:ext>
            </a:extLst>
          </p:cNvPr>
          <p:cNvSpPr txBox="1"/>
          <p:nvPr/>
        </p:nvSpPr>
        <p:spPr>
          <a:xfrm>
            <a:off x="3813189" y="1846924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চৌক</a:t>
            </a:r>
            <a:r>
              <a:rPr lang="en-GB" b="1" dirty="0">
                <a:latin typeface="NikoshBAN" pitchFamily="2" charset="0"/>
              </a:rPr>
              <a:t>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AB571-F11F-3A4A-B995-BC65564C8916}"/>
              </a:ext>
            </a:extLst>
          </p:cNvPr>
          <p:cNvSpPr txBox="1"/>
          <p:nvPr/>
        </p:nvSpPr>
        <p:spPr>
          <a:xfrm>
            <a:off x="9924802" y="2014847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গোল</a:t>
            </a:r>
            <a:r>
              <a:rPr lang="en-GB" b="1" dirty="0">
                <a:latin typeface="NikoshBAN" pitchFamily="2" charset="0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E49438-F06B-6B4C-AE06-B333E8230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4" y="1123070"/>
            <a:ext cx="8896782" cy="461186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C2EF524-BA82-E646-BC4B-13AFEEC5A545}"/>
              </a:ext>
            </a:extLst>
          </p:cNvPr>
          <p:cNvSpPr/>
          <p:nvPr/>
        </p:nvSpPr>
        <p:spPr>
          <a:xfrm rot="10800000" flipV="1">
            <a:off x="7000254" y="3704822"/>
            <a:ext cx="2946565" cy="332333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7B0681-564A-2947-957B-607F870302C1}"/>
              </a:ext>
            </a:extLst>
          </p:cNvPr>
          <p:cNvSpPr/>
          <p:nvPr/>
        </p:nvSpPr>
        <p:spPr>
          <a:xfrm rot="10800000" flipV="1">
            <a:off x="3789584" y="2452716"/>
            <a:ext cx="6070027" cy="33233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23F87-813B-C349-A01F-716C2C1176E3}"/>
              </a:ext>
            </a:extLst>
          </p:cNvPr>
          <p:cNvSpPr txBox="1"/>
          <p:nvPr/>
        </p:nvSpPr>
        <p:spPr>
          <a:xfrm>
            <a:off x="4255324" y="5885260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আয়তন </a:t>
            </a:r>
            <a:r>
              <a:rPr lang="en-GB" b="1" dirty="0">
                <a:latin typeface="NikoshBAN" pitchFamily="2" charset="0"/>
              </a:rPr>
              <a:t> 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20DC9-2268-5B4C-8B49-2FDE3D89F802}"/>
              </a:ext>
            </a:extLst>
          </p:cNvPr>
          <p:cNvSpPr txBox="1"/>
          <p:nvPr/>
        </p:nvSpPr>
        <p:spPr>
          <a:xfrm>
            <a:off x="9359734" y="3537474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কম</a:t>
            </a:r>
            <a:r>
              <a:rPr lang="en-GB" b="1" dirty="0">
                <a:latin typeface="NikoshBAN" pitchFamily="2" charset="0"/>
              </a:rPr>
              <a:t> 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1B7854-4A53-5E47-B86C-42260AFD45C1}"/>
              </a:ext>
            </a:extLst>
          </p:cNvPr>
          <p:cNvSpPr txBox="1"/>
          <p:nvPr/>
        </p:nvSpPr>
        <p:spPr>
          <a:xfrm>
            <a:off x="9359734" y="2270422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বেশি</a:t>
            </a:r>
            <a:r>
              <a:rPr lang="en-GB" b="1" dirty="0">
                <a:latin typeface="NikoshBAN" pitchFamily="2" charset="0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F5A4C1-5EEA-C64C-B210-338E6780B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3" y="622959"/>
            <a:ext cx="4078432" cy="313223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ED866AB-82B0-844B-9D81-DB60F372A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44" y="536030"/>
            <a:ext cx="3664308" cy="3306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D22C4-A0F0-334A-976E-726F5369930E}"/>
              </a:ext>
            </a:extLst>
          </p:cNvPr>
          <p:cNvSpPr txBox="1"/>
          <p:nvPr/>
        </p:nvSpPr>
        <p:spPr>
          <a:xfrm>
            <a:off x="9359734" y="2270422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হালকা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2D3FC-10FE-1043-A661-898D7C896AA8}"/>
              </a:ext>
            </a:extLst>
          </p:cNvPr>
          <p:cNvSpPr txBox="1"/>
          <p:nvPr/>
        </p:nvSpPr>
        <p:spPr>
          <a:xfrm>
            <a:off x="4560458" y="5104865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ওজন 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D94F8-1D85-2D4F-ACBA-68120335EC07}"/>
              </a:ext>
            </a:extLst>
          </p:cNvPr>
          <p:cNvSpPr txBox="1"/>
          <p:nvPr/>
        </p:nvSpPr>
        <p:spPr>
          <a:xfrm>
            <a:off x="3054740" y="2189076"/>
            <a:ext cx="3179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NikoshBAN" pitchFamily="2" charset="0"/>
              </a:rPr>
              <a:t>ভারী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C081387-4B95-F545-B9D1-F377FA914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20697"/>
              </p:ext>
            </p:extLst>
          </p:nvPr>
        </p:nvGraphicFramePr>
        <p:xfrm>
          <a:off x="856835" y="2610097"/>
          <a:ext cx="10511313" cy="376051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511313">
                  <a:extLst>
                    <a:ext uri="{9D8B030D-6E8A-4147-A177-3AD203B41FA5}">
                      <a16:colId xmlns:a16="http://schemas.microsoft.com/office/drawing/2014/main" val="3500190489"/>
                    </a:ext>
                  </a:extLst>
                </a:gridCol>
              </a:tblGrid>
              <a:tr h="111049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NikoshBAN" pitchFamily="2" charset="0"/>
                        </a:rPr>
                        <a:t>পদার্থের  বৈশিষ্ট্য </a:t>
                      </a:r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37691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90135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17026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034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B7544F-8F81-A54E-9A6A-9449289F421E}"/>
              </a:ext>
            </a:extLst>
          </p:cNvPr>
          <p:cNvSpPr txBox="1"/>
          <p:nvPr/>
        </p:nvSpPr>
        <p:spPr>
          <a:xfrm>
            <a:off x="856836" y="296883"/>
            <a:ext cx="11912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latin typeface="NikoshBAN" pitchFamily="2" charset="0"/>
              </a:rPr>
              <a:t>নীচের ছকের মতো করে প্রত্যেকে নিজ নিজ খাতায়  একটি করে ছক এঁকে নিয়ে দলে ভাগ হয়ে আলোচনা শেষে ছক পূরণ করে শ্রেণিতে উপস্থাপন করো।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385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5F833-C7E7-CF4C-9CD4-23AAB0EBEB8A}"/>
              </a:ext>
            </a:extLst>
          </p:cNvPr>
          <p:cNvSpPr txBox="1"/>
          <p:nvPr/>
        </p:nvSpPr>
        <p:spPr>
          <a:xfrm>
            <a:off x="853539" y="932467"/>
            <a:ext cx="10885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latin typeface="NikoshBAN" pitchFamily="2" charset="0"/>
              </a:rPr>
              <a:t>পৃথিবীর প্রতিটি জিনিসই কোন না কোন পদার্থের তৈরি। পদার্থের কিছু বৈশিষ্ট্য আছে।পদার্থের ওজন আছে এবং স্থান দখল করে।পদার্থ বিভিন্ন রকমের।কোনটা হালকা,কোনটা ভারি,কোনটা গোলাকার আবার কোনটা চৌকা।কোনটা নরম, কোনটা শক্ত। </a:t>
            </a:r>
          </a:p>
        </p:txBody>
      </p:sp>
    </p:spTree>
    <p:extLst>
      <p:ext uri="{BB962C8B-B14F-4D97-AF65-F5344CB8AC3E}">
        <p14:creationId xmlns:p14="http://schemas.microsoft.com/office/powerpoint/2010/main" val="22182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0778E-4E46-1D46-AFD3-39D2C7CC2844}"/>
              </a:ext>
            </a:extLst>
          </p:cNvPr>
          <p:cNvSpPr txBox="1"/>
          <p:nvPr/>
        </p:nvSpPr>
        <p:spPr>
          <a:xfrm>
            <a:off x="569027" y="1386446"/>
            <a:ext cx="105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পাঠ্যবই এর ১৬ ও ১৭ নং পৃষ্ঠা খুলে সরব পাঠ কর।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1507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BBCEC-CEFC-8E4A-BE07-9CEE543220E9}"/>
              </a:ext>
            </a:extLst>
          </p:cNvPr>
          <p:cNvSpPr txBox="1"/>
          <p:nvPr/>
        </p:nvSpPr>
        <p:spPr>
          <a:xfrm>
            <a:off x="1187533" y="1893621"/>
            <a:ext cx="10304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NikoshBAN" pitchFamily="2" charset="0"/>
              </a:rPr>
              <a:t>১।টেবিল, চেয়ার কী দিয়ে তৈরি? </a:t>
            </a:r>
          </a:p>
          <a:p>
            <a:r>
              <a:rPr lang="en-GB" sz="4800" b="1" dirty="0">
                <a:latin typeface="NikoshBAN" pitchFamily="2" charset="0"/>
              </a:rPr>
              <a:t>২।বই খাতা কেন পদার্থ? </a:t>
            </a:r>
          </a:p>
          <a:p>
            <a:r>
              <a:rPr lang="en-GB" sz="4800" b="1" dirty="0">
                <a:latin typeface="NikoshBAN" pitchFamily="2" charset="0"/>
              </a:rPr>
              <a:t>৩।পদার্থের একটি বৈশিষ্ট্য বল।</a:t>
            </a:r>
          </a:p>
        </p:txBody>
      </p:sp>
    </p:spTree>
    <p:extLst>
      <p:ext uri="{BB962C8B-B14F-4D97-AF65-F5344CB8AC3E}">
        <p14:creationId xmlns:p14="http://schemas.microsoft.com/office/powerpoint/2010/main" val="26232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000" b="1" u="sng" dirty="0">
                <a:latin typeface="NikoshBAN" pitchFamily="2" charset="0"/>
                <a:cs typeface="SutonnyMJ" pitchFamily="2" charset="0"/>
              </a:rPr>
              <a:t>শিক্ষক পরিচিতি 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মোঃশাখাওয়াৎ হোসেন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সহকারী শিক্ষক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বড়্গাংনী সরকারি প্রাথমিক বিদ্যালয় 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আলমডাঙ্গা,চুয়াডাঙ্গা। </a:t>
            </a:r>
            <a:endParaRPr lang="en-GB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669DE-766A-AC4F-8D73-6DA9A4FF2669}"/>
              </a:ext>
            </a:extLst>
          </p:cNvPr>
          <p:cNvSpPr txBox="1"/>
          <p:nvPr/>
        </p:nvSpPr>
        <p:spPr>
          <a:xfrm>
            <a:off x="173182" y="1126672"/>
            <a:ext cx="10972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NikoshBAN" pitchFamily="2" charset="0"/>
              </a:rPr>
              <a:t>বাড়ির কাজ</a:t>
            </a:r>
          </a:p>
          <a:p>
            <a:pPr algn="ctr"/>
            <a:r>
              <a:rPr lang="en-GB" sz="4400" b="1" dirty="0">
                <a:latin typeface="NikoshBAN" pitchFamily="2" charset="0"/>
              </a:rPr>
              <a:t>তোমার বাড়িতে ব্যাবহৃত কয়েকটি জিনিসে নাম লিখে তারা কী পদার্থের তৈরি তা লিখে আনবে।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3831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9B9D4-89D5-5947-9C68-C4632F1371AA}"/>
              </a:ext>
            </a:extLst>
          </p:cNvPr>
          <p:cNvSpPr txBox="1"/>
          <p:nvPr/>
        </p:nvSpPr>
        <p:spPr>
          <a:xfrm>
            <a:off x="3170958" y="5360329"/>
            <a:ext cx="585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সবাইকে ধন্যবাদ</a:t>
            </a:r>
            <a:r>
              <a:rPr lang="en-GB" b="1" dirty="0">
                <a:latin typeface="NikoshBAN" pitchFamily="2" charset="0"/>
              </a:rPr>
              <a:t> 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CEC5AAA-8B9E-5D46-9EC9-79522F75C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1" y="666674"/>
            <a:ext cx="4279075" cy="43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665" y="79169"/>
            <a:ext cx="11915335" cy="6778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শ্রেনিঃতৃতীয় 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অধ্যায়ঃতৃতীয় 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শিরোনামঃবিভিন্ন ধরনের পদার্থ 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পাঠ্যাংশঃপদার্থ (পাঠ ১ )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চারপাশে............জায়গা দখল করে।</a:t>
            </a:r>
          </a:p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17447-E3DE-7F49-BE5B-DCAD819CFD35}"/>
              </a:ext>
            </a:extLst>
          </p:cNvPr>
          <p:cNvSpPr txBox="1"/>
          <p:nvPr/>
        </p:nvSpPr>
        <p:spPr>
          <a:xfrm>
            <a:off x="7231331" y="239009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AE570-710B-F64A-89EC-6FE0F99402DB}"/>
              </a:ext>
            </a:extLst>
          </p:cNvPr>
          <p:cNvSpPr txBox="1"/>
          <p:nvPr/>
        </p:nvSpPr>
        <p:spPr>
          <a:xfrm>
            <a:off x="609848" y="805047"/>
            <a:ext cx="10972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latin typeface="NikoshBAN" pitchFamily="2" charset="0"/>
              </a:rPr>
              <a:t>শিখনফল</a:t>
            </a:r>
          </a:p>
          <a:p>
            <a:pPr algn="l"/>
            <a:r>
              <a:rPr lang="en-GB" sz="4000" b="1" dirty="0">
                <a:latin typeface="NikoshBAN" pitchFamily="2" charset="0"/>
              </a:rPr>
              <a:t>১৬.১.১ পদার্থের তিন অবস্থার বৈশিষ্ট্য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7960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3FD52-2E3F-EB41-98A6-3BF61870C688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69990-A0EB-5C45-B6A6-F046A7D87559}"/>
              </a:ext>
            </a:extLst>
          </p:cNvPr>
          <p:cNvSpPr txBox="1"/>
          <p:nvPr/>
        </p:nvSpPr>
        <p:spPr>
          <a:xfrm rot="10800000" flipV="1">
            <a:off x="2017320" y="940130"/>
            <a:ext cx="857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</a:rPr>
              <a:t>এসো  ছবিগুলো  দেখি</a:t>
            </a:r>
            <a:endParaRPr lang="en-US" sz="4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9E4997-4535-3E44-AF3B-16910CD6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6" y="398752"/>
            <a:ext cx="4232626" cy="423262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F20224D-3825-0D4D-B6C9-13D8886ED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50" y="398752"/>
            <a:ext cx="4800444" cy="4095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7C1FE8-3CD2-E146-A400-F491DF19A19C}"/>
              </a:ext>
            </a:extLst>
          </p:cNvPr>
          <p:cNvSpPr txBox="1"/>
          <p:nvPr/>
        </p:nvSpPr>
        <p:spPr>
          <a:xfrm>
            <a:off x="4517" y="5450397"/>
            <a:ext cx="5212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কাচ একটি পদার্থ </a:t>
            </a:r>
            <a:endParaRPr lang="en-US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17EC0-7779-A841-938C-2BB631AD73D5}"/>
              </a:ext>
            </a:extLst>
          </p:cNvPr>
          <p:cNvSpPr txBox="1"/>
          <p:nvPr/>
        </p:nvSpPr>
        <p:spPr>
          <a:xfrm rot="10800000" flipV="1">
            <a:off x="7376554" y="5450396"/>
            <a:ext cx="3830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পানির গ্লাস</a:t>
            </a:r>
            <a:endParaRPr lang="en-US" sz="40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EDF6339-F893-A540-B45C-39757BC95659}"/>
              </a:ext>
            </a:extLst>
          </p:cNvPr>
          <p:cNvSpPr/>
          <p:nvPr/>
        </p:nvSpPr>
        <p:spPr>
          <a:xfrm>
            <a:off x="4793534" y="2446441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892BE1-FBB1-8A4B-82EB-B889BCAE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4" y="385672"/>
            <a:ext cx="5418667" cy="541866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B3D21DE-0F31-DB4E-ACCC-78441ABDA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31" y="967070"/>
            <a:ext cx="4401568" cy="440156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AF4767B-7A5F-774E-82AB-3981915801C9}"/>
              </a:ext>
            </a:extLst>
          </p:cNvPr>
          <p:cNvSpPr/>
          <p:nvPr/>
        </p:nvSpPr>
        <p:spPr>
          <a:xfrm>
            <a:off x="5586215" y="2610373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45FDC-BDAD-5F41-873C-DCF247B7A806}"/>
              </a:ext>
            </a:extLst>
          </p:cNvPr>
          <p:cNvSpPr txBox="1"/>
          <p:nvPr/>
        </p:nvSpPr>
        <p:spPr>
          <a:xfrm>
            <a:off x="170707" y="5764442"/>
            <a:ext cx="5764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কাঠ একটি পদার্থ </a:t>
            </a:r>
            <a:endParaRPr lang="en-US" sz="4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7309F-B186-984A-A749-54B2A7AF048D}"/>
              </a:ext>
            </a:extLst>
          </p:cNvPr>
          <p:cNvSpPr txBox="1"/>
          <p:nvPr/>
        </p:nvSpPr>
        <p:spPr>
          <a:xfrm>
            <a:off x="9083634" y="5804339"/>
            <a:ext cx="1843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চেয়ার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1321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5577D9-DC24-4B4F-8B9C-0997FEB02B31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C265D-FA59-574B-A896-91936F968D1F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EAC31-CD25-BE4B-A6A8-37DF494F8650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51CCA-BBC7-364E-A7F1-0B045EF53A5F}"/>
              </a:ext>
            </a:extLst>
          </p:cNvPr>
          <p:cNvSpPr txBox="1"/>
          <p:nvPr/>
        </p:nvSpPr>
        <p:spPr>
          <a:xfrm rot="10800000" flipV="1">
            <a:off x="1042802" y="669776"/>
            <a:ext cx="10106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latin typeface="NikoshBAN" pitchFamily="2" charset="0"/>
              </a:rPr>
              <a:t>১।আমাদের চারপাশের পরিবেশের প্রতিটি জিনিস কী দিয়ে তৈরি? </a:t>
            </a:r>
            <a:endParaRPr lang="en-US" sz="4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43F24-2B3D-6B48-BA6F-04ED7E82D270}"/>
              </a:ext>
            </a:extLst>
          </p:cNvPr>
          <p:cNvSpPr txBox="1"/>
          <p:nvPr/>
        </p:nvSpPr>
        <p:spPr>
          <a:xfrm rot="10800000" flipV="1">
            <a:off x="1042802" y="2512126"/>
            <a:ext cx="10106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latin typeface="NikoshBAN" pitchFamily="2" charset="0"/>
              </a:rPr>
              <a:t>২।যারা স্থান দখল করে, যাদের ওজন আছে,তাদেরকে কী বলে?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5193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570C3-23B2-BA4A-99E2-9B595A3ED97A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63D84-B1EF-9542-9432-8CFBD3FE75CB}"/>
              </a:ext>
            </a:extLst>
          </p:cNvPr>
          <p:cNvSpPr txBox="1"/>
          <p:nvPr/>
        </p:nvSpPr>
        <p:spPr>
          <a:xfrm>
            <a:off x="2091541" y="2301834"/>
            <a:ext cx="74210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আজকের পাঠ</a:t>
            </a:r>
          </a:p>
          <a:p>
            <a:pPr algn="ctr"/>
            <a:endParaRPr lang="en-GB" sz="4800" b="1" u="sng" dirty="0">
              <a:latin typeface="NikoshBAN" pitchFamily="2" charset="0"/>
            </a:endParaRPr>
          </a:p>
          <a:p>
            <a:pPr algn="ctr"/>
            <a:r>
              <a:rPr lang="en-GB" sz="6000" b="1" u="sng" dirty="0">
                <a:latin typeface="NikoshBAN" pitchFamily="2" charset="0"/>
              </a:rPr>
              <a:t>পদার্থ </a:t>
            </a:r>
            <a:endParaRPr lang="en-GB" sz="6000" u="sng"/>
          </a:p>
        </p:txBody>
      </p:sp>
    </p:spTree>
    <p:extLst>
      <p:ext uri="{BB962C8B-B14F-4D97-AF65-F5344CB8AC3E}">
        <p14:creationId xmlns:p14="http://schemas.microsoft.com/office/powerpoint/2010/main" val="41892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shakhawat041086@gmail.com</dc:creator>
  <cp:lastModifiedBy>shakhawat041086@gmail.com</cp:lastModifiedBy>
  <cp:revision>23</cp:revision>
  <dcterms:created xsi:type="dcterms:W3CDTF">2021-03-28T08:48:46Z</dcterms:created>
  <dcterms:modified xsi:type="dcterms:W3CDTF">2021-03-29T08:19:09Z</dcterms:modified>
</cp:coreProperties>
</file>