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0" r:id="rId4"/>
    <p:sldId id="261" r:id="rId5"/>
    <p:sldId id="272" r:id="rId6"/>
    <p:sldId id="263" r:id="rId7"/>
    <p:sldId id="271" r:id="rId8"/>
    <p:sldId id="264" r:id="rId9"/>
    <p:sldId id="265" r:id="rId10"/>
    <p:sldId id="266" r:id="rId11"/>
    <p:sldId id="267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0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5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0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4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7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7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DE0F6-6CD2-4243-9EB1-605C3F746D5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15426-26A4-4612-8C79-16F438B4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5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d17a0a8278e5834a3e8c28c6be43feb5_rose.wmv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6062" y="90152"/>
            <a:ext cx="11809927" cy="6645499"/>
            <a:chOff x="1639806" y="1764522"/>
            <a:chExt cx="5967482" cy="3574420"/>
          </a:xfrm>
        </p:grpSpPr>
        <p:pic>
          <p:nvPicPr>
            <p:cNvPr id="3" name="d17a0a8278e5834a3e8c28c6be43feb5_rose.wmv">
              <a:hlinkClick r:id="" action="ppaction://media"/>
            </p:cNvPr>
            <p:cNvPicPr>
              <a:picLocks noRot="1" noChangeAspect="1"/>
            </p:cNvPicPr>
            <p:nvPr>
              <a:videoFile r:link="rId1"/>
            </p:nvPr>
          </p:nvPicPr>
          <p:blipFill>
            <a:blip r:embed="rId3"/>
            <a:stretch>
              <a:fillRect/>
            </a:stretch>
          </p:blipFill>
          <p:spPr>
            <a:xfrm>
              <a:off x="1639806" y="1773631"/>
              <a:ext cx="5967482" cy="356531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4" name="Group 3"/>
            <p:cNvGrpSpPr/>
            <p:nvPr/>
          </p:nvGrpSpPr>
          <p:grpSpPr>
            <a:xfrm>
              <a:off x="2909087" y="1764522"/>
              <a:ext cx="3446402" cy="3053668"/>
              <a:chOff x="1294524" y="4224848"/>
              <a:chExt cx="1774436" cy="1506804"/>
            </a:xfrm>
          </p:grpSpPr>
          <p:pic>
            <p:nvPicPr>
              <p:cNvPr id="5" name="Picture 59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215992">
                <a:off x="1752600" y="4321343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60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9530663">
                <a:off x="1294524" y="4483877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1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875833">
                <a:off x="2011685" y="4428974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524001" y="4224848"/>
                <a:ext cx="896009" cy="14325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216584" y="3307779"/>
            <a:ext cx="7667746" cy="7984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bn-BD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r>
              <a:rPr lang="bn-BD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bn-BD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শিক্ষার্থীবৃন্দ</a:t>
            </a:r>
            <a:endParaRPr lang="en-US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7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6106" y="2761445"/>
            <a:ext cx="6332113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মডেলের </a:t>
            </a:r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ধাপগুলো খাতায় লিখ। </a:t>
            </a:r>
          </a:p>
        </p:txBody>
      </p:sp>
      <p:sp>
        <p:nvSpPr>
          <p:cNvPr id="3" name="Bevel 2"/>
          <p:cNvSpPr/>
          <p:nvPr/>
        </p:nvSpPr>
        <p:spPr>
          <a:xfrm>
            <a:off x="4893971" y="759853"/>
            <a:ext cx="2936384" cy="131364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bn-BD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40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4655713" y="1120462"/>
            <a:ext cx="2975020" cy="101743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edefined Process 4"/>
          <p:cNvSpPr/>
          <p:nvPr/>
        </p:nvSpPr>
        <p:spPr>
          <a:xfrm>
            <a:off x="2350395" y="3606085"/>
            <a:ext cx="7585656" cy="1403797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Blip>
                <a:blip r:embed="rId2"/>
              </a:buBlip>
            </a:pPr>
            <a:r>
              <a:rPr lang="bn-BD" sz="4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ক্যারিয়ারের রংধনু জীবনের ধাপগুলোর চিত্র একে আনবে।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69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7620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70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8327" y="597455"/>
            <a:ext cx="3631842" cy="1200329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7200" b="1" u="sng" spc="1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bn-BD" sz="5400" b="1" u="sng" spc="1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রিচিতি</a:t>
            </a:r>
            <a:endParaRPr lang="en-US" sz="5400" b="1" u="sng" spc="150" dirty="0">
              <a:ln w="11430"/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9311" y="2906632"/>
            <a:ext cx="3934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 আনোয়ারুল ইসলাম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>
              <a:defRPr/>
            </a:pP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শিমুলবাড়ী দাখিল মাদ্রাসা </a:t>
            </a: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ফুলবাড়ী,  কুড়িগ্রাম </a:t>
            </a:r>
            <a:r>
              <a:rPr lang="bn-I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মোবাইল- </a:t>
            </a:r>
            <a:r>
              <a:rPr lang="bn-BD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০১৭২২৯০৬৩২৪ </a:t>
            </a:r>
            <a:endParaRPr lang="bn-BD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n-US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Email-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anowarulfulbari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@gmail.com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7" descr="flowers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52627" y="2083462"/>
            <a:ext cx="573552" cy="345366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825803" y="1791058"/>
            <a:ext cx="4172755" cy="21359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bn-BD" sz="32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65" charset="0"/>
                <a:cs typeface="SolaimanLipi" pitchFamily="65" charset="0"/>
              </a:rPr>
              <a:t>পাঠ পরিচিতি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bn-BD" sz="2800" b="1" dirty="0">
                <a:ln/>
                <a:solidFill>
                  <a:srgbClr val="4F032E"/>
                </a:solidFill>
                <a:latin typeface="SolaimanLipi" pitchFamily="65" charset="0"/>
                <a:cs typeface="SolaimanLipi" pitchFamily="65" charset="0"/>
              </a:rPr>
              <a:t>শ্রেণীঃ </a:t>
            </a:r>
            <a:r>
              <a:rPr lang="en-US" sz="2800" b="1" dirty="0" err="1" smtClean="0">
                <a:ln/>
                <a:solidFill>
                  <a:srgbClr val="4F032E"/>
                </a:solidFill>
                <a:latin typeface="SolaimanLipi" pitchFamily="65" charset="0"/>
                <a:cs typeface="SolaimanLipi" pitchFamily="65" charset="0"/>
              </a:rPr>
              <a:t>নবম</a:t>
            </a:r>
            <a:r>
              <a:rPr lang="en-US" sz="2800" b="1" dirty="0" smtClean="0">
                <a:ln/>
                <a:solidFill>
                  <a:srgbClr val="4F032E"/>
                </a:solidFill>
                <a:latin typeface="SolaimanLipi" pitchFamily="65" charset="0"/>
                <a:cs typeface="SolaimanLipi" pitchFamily="65" charset="0"/>
              </a:rPr>
              <a:t> </a:t>
            </a:r>
            <a:endParaRPr lang="bn-BD" sz="2800" b="1" u="sng" dirty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bn-BD" sz="2800" b="1" dirty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2800" b="1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b="1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ক্যারিয়ার</a:t>
            </a:r>
            <a:r>
              <a:rPr lang="en-US" sz="2800" b="1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bn-BD" sz="2800" b="1" dirty="0" smtClean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bn-BD" sz="2800" b="1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১ম  </a:t>
            </a:r>
            <a:endParaRPr lang="bn-BD" sz="2800" b="1" dirty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7732" y="1791058"/>
            <a:ext cx="3142444" cy="5848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ZADRR\Downloads\Rainb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86" y="324857"/>
            <a:ext cx="11423561" cy="518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92737" y="5606604"/>
            <a:ext cx="2785058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রংধনু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99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2271" y="2851597"/>
            <a:ext cx="6349285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ক্যারিয়ার বিকাশ ও </a:t>
            </a:r>
            <a:r>
              <a:rPr lang="bn-BD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মডেল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35628" y="682581"/>
            <a:ext cx="5122572" cy="106894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12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0325" y="734096"/>
            <a:ext cx="4623515" cy="9144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6072" y="2562896"/>
            <a:ext cx="8628846" cy="1803042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ক্যারিয়ারের বিকাশ সম্পর্কে জানতে পারবে।</a:t>
            </a:r>
          </a:p>
          <a:p>
            <a:pPr algn="just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ক্যারিয়ারের মডেলগুলো ব্যাখ্যা করতে পারবে।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9173" y="341292"/>
            <a:ext cx="5944674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ক্যারিয়ার </a:t>
            </a:r>
            <a:r>
              <a:rPr lang="bn-BD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রুপরেখা বা </a:t>
            </a:r>
            <a:r>
              <a:rPr lang="bn-BD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মডেল এর চিত্র 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25" y="1445317"/>
            <a:ext cx="4688513" cy="49039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5" y="1445318"/>
            <a:ext cx="4971245" cy="49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827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66" y="1502267"/>
            <a:ext cx="5258404" cy="51561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55" y="1502266"/>
            <a:ext cx="5653824" cy="50402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09173" y="341292"/>
            <a:ext cx="5944674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ক্যারিয়ার </a:t>
            </a:r>
            <a:r>
              <a:rPr lang="bn-BD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রুপরেখা বা </a:t>
            </a:r>
            <a:r>
              <a:rPr lang="bn-BD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মডেল এর চিত্র 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7301"/>
            <a:ext cx="7696200" cy="568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87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8037" y="2773252"/>
            <a:ext cx="632460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রৈখিক 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বিকাশ কাকে বলে। 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দক্ষতাভিত্তিক বিকাশ ব্যাখ্যা কর।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24112" y="824248"/>
            <a:ext cx="3992450" cy="837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bn-BD" sz="6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100</Words>
  <Application>Microsoft Office PowerPoint</Application>
  <PresentationFormat>Widescreen</PresentationFormat>
  <Paragraphs>28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SolaimanLipi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ANOWARUL</dc:creator>
  <cp:lastModifiedBy>ANOWARUL</cp:lastModifiedBy>
  <cp:revision>18</cp:revision>
  <dcterms:created xsi:type="dcterms:W3CDTF">2021-03-16T15:58:21Z</dcterms:created>
  <dcterms:modified xsi:type="dcterms:W3CDTF">2021-03-17T16:25:57Z</dcterms:modified>
</cp:coreProperties>
</file>