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7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5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3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76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5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2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96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9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5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937A-3848-4EC0-A6AF-7181D5E11A9B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3883E2A-DE18-4FEA-96F0-8693C6EAB5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5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963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537" y="-104932"/>
            <a:ext cx="7654977" cy="3509963"/>
          </a:xfrm>
        </p:spPr>
        <p:txBody>
          <a:bodyPr>
            <a:normAutofit fontScale="90000"/>
          </a:bodyPr>
          <a:lstStyle/>
          <a:p>
            <a:r>
              <a:rPr lang="ar-SA" sz="16700" dirty="0" smtClean="0">
                <a:solidFill>
                  <a:srgbClr val="FF0000"/>
                </a:solidFill>
              </a:rPr>
              <a:t>اهلاًوسهلاً</a:t>
            </a:r>
            <a:r>
              <a:rPr lang="ar-SA" sz="16700" dirty="0" smtClean="0"/>
              <a:t> 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>
                <a:solidFill>
                  <a:srgbClr val="002060"/>
                </a:solidFill>
              </a:rPr>
              <a:t>مرحباً </a:t>
            </a:r>
            <a:r>
              <a:rPr lang="ar-SA" dirty="0" smtClean="0">
                <a:solidFill>
                  <a:srgbClr val="002060"/>
                </a:solidFill>
              </a:rPr>
              <a:t>لّكم ياايُّها الطُّلاب </a:t>
            </a:r>
            <a:r>
              <a:rPr lang="ar-SA" dirty="0" smtClean="0">
                <a:solidFill>
                  <a:srgbClr val="002060"/>
                </a:solidFill>
              </a:rPr>
              <a:t>!</a:t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002060"/>
                </a:solidFill>
              </a:rPr>
              <a:t>السلام عليكم ورحمة الله وبراكاته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7875" y="5828077"/>
            <a:ext cx="5946098" cy="835051"/>
          </a:xfrm>
        </p:spPr>
        <p:txBody>
          <a:bodyPr>
            <a:noAutofit/>
          </a:bodyPr>
          <a:lstStyle/>
          <a:p>
            <a:r>
              <a:rPr lang="ar-SA" sz="4400" dirty="0" smtClean="0">
                <a:solidFill>
                  <a:srgbClr val="FF0000"/>
                </a:solidFill>
              </a:rPr>
              <a:t>لحضوركم اليوم فى هذا الصّف -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66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445368" cy="13208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السادس من الشهر القادم - 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688" y="1400265"/>
            <a:ext cx="4628716" cy="54577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4104"/>
            <a:ext cx="7079939" cy="54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66" y="1319134"/>
            <a:ext cx="6056026" cy="53789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13" y="1319134"/>
            <a:ext cx="5711253" cy="5366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432" y="0"/>
            <a:ext cx="4661941" cy="1325563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tx1"/>
                </a:solidFill>
              </a:rPr>
              <a:t>العملُ المُفردُ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9116"/>
            <a:ext cx="12192000" cy="55088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بدأت المذاكرة مفردا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7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285" y="0"/>
            <a:ext cx="4542020" cy="132556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 المُثنّى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4"/>
            <a:ext cx="12192000" cy="552387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6600" dirty="0" smtClean="0">
                <a:solidFill>
                  <a:schemeClr val="bg1"/>
                </a:solidFill>
              </a:rPr>
              <a:t>المكاملة بين ماجد و على - </a:t>
            </a:r>
            <a:r>
              <a:rPr lang="ar-SA" sz="6600" dirty="0" smtClean="0">
                <a:solidFill>
                  <a:schemeClr val="bg1"/>
                </a:solidFill>
              </a:rPr>
              <a:t> </a:t>
            </a:r>
            <a:endParaRPr lang="en-US" sz="6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2667000"/>
            <a:ext cx="5186596" cy="39349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" y="2641421"/>
            <a:ext cx="6325849" cy="40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3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7856" y="0"/>
            <a:ext cx="5471410" cy="1325563"/>
          </a:xfrm>
          <a:solidFill>
            <a:srgbClr val="7030A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العملُ الاِجتماعِ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ضع الحوار فى الحرم من المدرسة خمسة اسطر -  </a:t>
            </a:r>
            <a:r>
              <a:rPr lang="ar-SA" sz="4400" dirty="0" smtClean="0">
                <a:solidFill>
                  <a:schemeClr val="bg1"/>
                </a:solidFill>
              </a:rPr>
              <a:t> 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2557462"/>
            <a:ext cx="11527435" cy="414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2728" y="0"/>
            <a:ext cx="4871804" cy="1325563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اَخيرُ الدّرسِ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126"/>
            <a:ext cx="12192000" cy="5523874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1- </a:t>
            </a:r>
            <a:r>
              <a:rPr lang="ar-SA" sz="5400" dirty="0" smtClean="0">
                <a:solidFill>
                  <a:schemeClr val="bg1"/>
                </a:solidFill>
              </a:rPr>
              <a:t>بحث فى </a:t>
            </a:r>
            <a:r>
              <a:rPr lang="ar-SA" sz="5400" dirty="0">
                <a:solidFill>
                  <a:schemeClr val="bg1"/>
                </a:solidFill>
              </a:rPr>
              <a:t>المسكن لطلاب 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2- </a:t>
            </a:r>
            <a:r>
              <a:rPr lang="ar-SA" sz="5400" dirty="0" smtClean="0">
                <a:solidFill>
                  <a:schemeClr val="bg1"/>
                </a:solidFill>
              </a:rPr>
              <a:t>بحث فى </a:t>
            </a:r>
            <a:r>
              <a:rPr lang="ar-SA" sz="5400" dirty="0">
                <a:solidFill>
                  <a:schemeClr val="bg1"/>
                </a:solidFill>
              </a:rPr>
              <a:t>شغل البيت -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3- </a:t>
            </a:r>
            <a:r>
              <a:rPr lang="ar-SA" sz="5400" dirty="0" smtClean="0">
                <a:solidFill>
                  <a:schemeClr val="bg1"/>
                </a:solidFill>
              </a:rPr>
              <a:t>بحث فى </a:t>
            </a:r>
            <a:r>
              <a:rPr lang="ar-SA" sz="5400" dirty="0">
                <a:solidFill>
                  <a:schemeClr val="bg1"/>
                </a:solidFill>
              </a:rPr>
              <a:t>موعد الاختبار 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4- </a:t>
            </a:r>
            <a:r>
              <a:rPr lang="ar-SA" sz="5400" dirty="0" smtClean="0">
                <a:solidFill>
                  <a:schemeClr val="bg1"/>
                </a:solidFill>
              </a:rPr>
              <a:t>بحث فى </a:t>
            </a:r>
            <a:r>
              <a:rPr lang="ar-SA" sz="5400" dirty="0">
                <a:solidFill>
                  <a:schemeClr val="bg1"/>
                </a:solidFill>
              </a:rPr>
              <a:t>الشهر القادم 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5- </a:t>
            </a:r>
            <a:r>
              <a:rPr lang="ar-SA" sz="5400" dirty="0" smtClean="0">
                <a:solidFill>
                  <a:schemeClr val="bg1"/>
                </a:solidFill>
              </a:rPr>
              <a:t>بحث فى </a:t>
            </a:r>
            <a:r>
              <a:rPr lang="ar-SA" sz="5400" dirty="0">
                <a:solidFill>
                  <a:schemeClr val="bg1"/>
                </a:solidFill>
              </a:rPr>
              <a:t>المذاكرة -   </a:t>
            </a:r>
            <a:endParaRPr lang="en-US" sz="5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5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2" y="0"/>
            <a:ext cx="5696263" cy="1325563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الاِمتحانُ الدّرسِ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1- لماذا تأخرت ؟ (فى المكتب)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2- </a:t>
            </a:r>
            <a:r>
              <a:rPr lang="ar-SA" sz="5400" dirty="0">
                <a:solidFill>
                  <a:srgbClr val="FF0000"/>
                </a:solidFill>
              </a:rPr>
              <a:t>لماذا تأخرت </a:t>
            </a:r>
            <a:r>
              <a:rPr lang="ar-SA" sz="5400" dirty="0" smtClean="0">
                <a:solidFill>
                  <a:srgbClr val="FF0000"/>
                </a:solidFill>
              </a:rPr>
              <a:t>؟ (فى السوق)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3- </a:t>
            </a:r>
            <a:r>
              <a:rPr lang="ar-SA" sz="5400" dirty="0">
                <a:solidFill>
                  <a:srgbClr val="FF0000"/>
                </a:solidFill>
              </a:rPr>
              <a:t>لماذا تأخرت </a:t>
            </a:r>
            <a:r>
              <a:rPr lang="ar-SA" sz="5400" dirty="0" smtClean="0">
                <a:solidFill>
                  <a:srgbClr val="FF0000"/>
                </a:solidFill>
              </a:rPr>
              <a:t>؟ (فى المدرسة)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4- </a:t>
            </a:r>
            <a:r>
              <a:rPr lang="ar-SA" sz="5400" dirty="0">
                <a:solidFill>
                  <a:srgbClr val="FF0000"/>
                </a:solidFill>
              </a:rPr>
              <a:t>لماذا تأخرت </a:t>
            </a:r>
            <a:r>
              <a:rPr lang="ar-SA" sz="5400" dirty="0" smtClean="0">
                <a:solidFill>
                  <a:srgbClr val="FF0000"/>
                </a:solidFill>
              </a:rPr>
              <a:t>؟ (فى المستشفى) </a:t>
            </a:r>
          </a:p>
          <a:p>
            <a:pPr marL="0" indent="0" algn="r">
              <a:buNone/>
            </a:pPr>
            <a:r>
              <a:rPr lang="ar-SA" sz="5400" dirty="0" smtClean="0">
                <a:solidFill>
                  <a:srgbClr val="FF0000"/>
                </a:solidFill>
              </a:rPr>
              <a:t>5- </a:t>
            </a:r>
            <a:r>
              <a:rPr lang="ar-SA" sz="5400" dirty="0">
                <a:solidFill>
                  <a:srgbClr val="FF0000"/>
                </a:solidFill>
              </a:rPr>
              <a:t>لماذا تأخرت </a:t>
            </a:r>
            <a:r>
              <a:rPr lang="ar-SA" sz="5400" dirty="0" smtClean="0">
                <a:solidFill>
                  <a:srgbClr val="FF0000"/>
                </a:solidFill>
              </a:rPr>
              <a:t>؟ (فى المطار) </a:t>
            </a:r>
            <a:r>
              <a:rPr lang="ar-SA" sz="5400" dirty="0" smtClean="0">
                <a:solidFill>
                  <a:srgbClr val="FF0000"/>
                </a:solidFill>
              </a:rPr>
              <a:t> 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47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141" y="0"/>
            <a:ext cx="5786203" cy="1325563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الواجبُ المَنْزِلى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09076"/>
            <a:ext cx="12192000" cy="5448924"/>
          </a:xfrm>
          <a:solidFill>
            <a:schemeClr val="accent4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ا</a:t>
            </a:r>
            <a:r>
              <a:rPr lang="ar-SA" sz="5400" dirty="0" smtClean="0">
                <a:solidFill>
                  <a:schemeClr val="bg1"/>
                </a:solidFill>
              </a:rPr>
              <a:t>ملأ الفراغ التالى بالمناسبة :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1</a:t>
            </a:r>
            <a:r>
              <a:rPr lang="ar-SA" sz="5400" dirty="0" smtClean="0">
                <a:solidFill>
                  <a:schemeClr val="bg1"/>
                </a:solidFill>
              </a:rPr>
              <a:t>- </a:t>
            </a:r>
            <a:r>
              <a:rPr lang="ar-SA" sz="5400" dirty="0">
                <a:solidFill>
                  <a:schemeClr val="bg1"/>
                </a:solidFill>
              </a:rPr>
              <a:t>بحث فى </a:t>
            </a:r>
            <a:r>
              <a:rPr lang="ar-SA" sz="5400" dirty="0" smtClean="0">
                <a:solidFill>
                  <a:schemeClr val="bg1"/>
                </a:solidFill>
              </a:rPr>
              <a:t>---  </a:t>
            </a:r>
            <a:r>
              <a:rPr lang="ar-SA" sz="5400" dirty="0">
                <a:solidFill>
                  <a:schemeClr val="bg1"/>
                </a:solidFill>
              </a:rPr>
              <a:t>لطلاب 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2- بحث فى </a:t>
            </a:r>
            <a:r>
              <a:rPr lang="ar-SA" sz="5400" dirty="0" smtClean="0">
                <a:solidFill>
                  <a:schemeClr val="bg1"/>
                </a:solidFill>
              </a:rPr>
              <a:t>----  </a:t>
            </a:r>
            <a:r>
              <a:rPr lang="ar-SA" sz="5400" dirty="0">
                <a:solidFill>
                  <a:schemeClr val="bg1"/>
                </a:solidFill>
              </a:rPr>
              <a:t>البيت -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3- بحث فى موعد </a:t>
            </a:r>
            <a:r>
              <a:rPr lang="ar-SA" sz="5400" dirty="0" smtClean="0">
                <a:solidFill>
                  <a:schemeClr val="bg1"/>
                </a:solidFill>
              </a:rPr>
              <a:t>----  </a:t>
            </a:r>
            <a:r>
              <a:rPr lang="ar-SA" sz="5400" dirty="0">
                <a:solidFill>
                  <a:schemeClr val="bg1"/>
                </a:solidFill>
              </a:rPr>
              <a:t>-  </a:t>
            </a:r>
          </a:p>
          <a:p>
            <a:pPr marL="0" indent="0" algn="r">
              <a:buNone/>
            </a:pPr>
            <a:r>
              <a:rPr lang="ar-SA" sz="5400" dirty="0">
                <a:solidFill>
                  <a:schemeClr val="bg1"/>
                </a:solidFill>
              </a:rPr>
              <a:t>4- بحث فى </a:t>
            </a:r>
            <a:r>
              <a:rPr lang="ar-SA" sz="5400" dirty="0" smtClean="0">
                <a:solidFill>
                  <a:schemeClr val="bg1"/>
                </a:solidFill>
              </a:rPr>
              <a:t>---- </a:t>
            </a:r>
            <a:r>
              <a:rPr lang="ar-SA" sz="5400" dirty="0">
                <a:solidFill>
                  <a:schemeClr val="bg1"/>
                </a:solidFill>
              </a:rPr>
              <a:t>القادم -  </a:t>
            </a:r>
          </a:p>
          <a:p>
            <a:pPr marL="0" indent="0" algn="r">
              <a:buNone/>
            </a:pPr>
            <a:r>
              <a:rPr lang="ar-SA" sz="5400">
                <a:solidFill>
                  <a:schemeClr val="bg1"/>
                </a:solidFill>
              </a:rPr>
              <a:t>5- </a:t>
            </a:r>
            <a:r>
              <a:rPr lang="ar-SA" sz="5400" smtClean="0">
                <a:solidFill>
                  <a:schemeClr val="bg1"/>
                </a:solidFill>
              </a:rPr>
              <a:t>-----  </a:t>
            </a:r>
            <a:r>
              <a:rPr lang="ar-SA" sz="5400" dirty="0">
                <a:solidFill>
                  <a:schemeClr val="bg1"/>
                </a:solidFill>
              </a:rPr>
              <a:t>فى المذاكرة -   </a:t>
            </a:r>
            <a:endParaRPr lang="en-US" sz="54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ar-SA" sz="5400" dirty="0" smtClean="0">
                <a:solidFill>
                  <a:schemeClr val="bg1"/>
                </a:solidFill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01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298" y="1"/>
            <a:ext cx="7240250" cy="22185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ar-SA" sz="9800" dirty="0" smtClean="0">
                <a:solidFill>
                  <a:srgbClr val="002060"/>
                </a:solidFill>
              </a:rPr>
              <a:t>شُكْراً وِدَاعاً</a:t>
            </a:r>
            <a:r>
              <a:rPr lang="ar-SA" dirty="0" smtClean="0">
                <a:solidFill>
                  <a:srgbClr val="002060"/>
                </a:solidFill>
              </a:rPr>
              <a:t/>
            </a:r>
            <a:br>
              <a:rPr lang="ar-SA" dirty="0" smtClean="0">
                <a:solidFill>
                  <a:srgbClr val="002060"/>
                </a:solidFill>
              </a:rPr>
            </a:br>
            <a:r>
              <a:rPr lang="ar-SA" dirty="0" smtClean="0">
                <a:solidFill>
                  <a:srgbClr val="FF0000"/>
                </a:solidFill>
              </a:rPr>
              <a:t>فَرغتُ الدّرسَ لليومِ الان مِن صَفّكُم خيراً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638" y="134910"/>
            <a:ext cx="2101709" cy="204615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0" y="119922"/>
            <a:ext cx="2391110" cy="2068642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48526"/>
            <a:ext cx="12192000" cy="46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58" y="0"/>
            <a:ext cx="6160958" cy="132556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التعريف المدرس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114" y="224606"/>
            <a:ext cx="1564599" cy="1820870"/>
          </a:xfrm>
        </p:spPr>
      </p:pic>
      <p:sp>
        <p:nvSpPr>
          <p:cNvPr id="6" name="32-Point Star 5"/>
          <p:cNvSpPr/>
          <p:nvPr/>
        </p:nvSpPr>
        <p:spPr>
          <a:xfrm>
            <a:off x="3972393" y="1484026"/>
            <a:ext cx="6595672" cy="1528997"/>
          </a:xfrm>
          <a:prstGeom prst="star32">
            <a:avLst>
              <a:gd name="adj" fmla="val 427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>
                <a:solidFill>
                  <a:schemeClr val="tx1"/>
                </a:solidFill>
              </a:rPr>
              <a:t>مُحمّد تَوْحِيْدُ الرَّحْمَانِ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134912" y="2713219"/>
            <a:ext cx="4961744" cy="914400"/>
          </a:xfrm>
          <a:prstGeom prst="star32">
            <a:avLst>
              <a:gd name="adj" fmla="val 44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>
                <a:solidFill>
                  <a:schemeClr val="tx1"/>
                </a:solidFill>
              </a:rPr>
              <a:t>نائب </a:t>
            </a:r>
            <a:r>
              <a:rPr lang="ar-SA" sz="4800" dirty="0" smtClean="0">
                <a:solidFill>
                  <a:schemeClr val="tx1"/>
                </a:solidFill>
              </a:rPr>
              <a:t>مولووى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1379095" y="3762531"/>
            <a:ext cx="10658006" cy="1334124"/>
          </a:xfrm>
          <a:prstGeom prst="star32">
            <a:avLst>
              <a:gd name="adj" fmla="val 4438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002060"/>
                </a:solidFill>
              </a:rPr>
              <a:t>نوغاون راشدية فاضل مدرسة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741233" y="5576340"/>
            <a:ext cx="6280878" cy="1281659"/>
          </a:xfrm>
          <a:prstGeom prst="star32">
            <a:avLst>
              <a:gd name="adj" fmla="val 3282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مطلب دكّهين</a:t>
            </a:r>
            <a:endParaRPr lang="en-US" sz="4800" dirty="0"/>
          </a:p>
        </p:txBody>
      </p:sp>
      <p:sp>
        <p:nvSpPr>
          <p:cNvPr id="11" name="12-Point Star 10"/>
          <p:cNvSpPr/>
          <p:nvPr/>
        </p:nvSpPr>
        <p:spPr>
          <a:xfrm>
            <a:off x="884418" y="5546360"/>
            <a:ext cx="4467069" cy="1311639"/>
          </a:xfrm>
          <a:prstGeom prst="star12">
            <a:avLst>
              <a:gd name="adj" fmla="val 3064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ساندفور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64381" y="3028013"/>
            <a:ext cx="3477718" cy="62958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01735113047</a:t>
            </a:r>
            <a:endParaRPr lang="en-US" sz="3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3" y="157395"/>
            <a:ext cx="2248524" cy="2016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2511" y="0"/>
            <a:ext cx="4916774" cy="1325563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مَعرفةُ الدّرسِ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93311" y="588672"/>
            <a:ext cx="1807987" cy="13559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81" y="224852"/>
            <a:ext cx="2416227" cy="2008682"/>
          </a:xfrm>
          <a:prstGeom prst="rect">
            <a:avLst/>
          </a:prstGeom>
        </p:spPr>
      </p:pic>
      <p:sp>
        <p:nvSpPr>
          <p:cNvPr id="6" name="24-Point Star 5"/>
          <p:cNvSpPr/>
          <p:nvPr/>
        </p:nvSpPr>
        <p:spPr>
          <a:xfrm>
            <a:off x="3087974" y="1484025"/>
            <a:ext cx="6970425" cy="1139253"/>
          </a:xfrm>
          <a:prstGeom prst="star24">
            <a:avLst>
              <a:gd name="adj" fmla="val 33553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 smtClean="0"/>
              <a:t>قرأةُ الْيوم</a:t>
            </a:r>
            <a:endParaRPr lang="en-US" sz="4800" dirty="0"/>
          </a:p>
        </p:txBody>
      </p:sp>
      <p:sp>
        <p:nvSpPr>
          <p:cNvPr id="7" name="24-Point Star 6"/>
          <p:cNvSpPr/>
          <p:nvPr/>
        </p:nvSpPr>
        <p:spPr>
          <a:xfrm>
            <a:off x="5786205" y="2773180"/>
            <a:ext cx="6091002" cy="1154243"/>
          </a:xfrm>
          <a:prstGeom prst="star24">
            <a:avLst>
              <a:gd name="adj" fmla="val 387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/>
              <a:t>الدّرسُ </a:t>
            </a:r>
            <a:r>
              <a:rPr lang="ar-SA" sz="4000" dirty="0" smtClean="0"/>
              <a:t>الثالث </a:t>
            </a:r>
            <a:r>
              <a:rPr lang="ar-SA" sz="4000" dirty="0" smtClean="0"/>
              <a:t>عشر</a:t>
            </a:r>
            <a:endParaRPr lang="en-US" sz="4000" dirty="0"/>
          </a:p>
        </p:txBody>
      </p:sp>
      <p:sp>
        <p:nvSpPr>
          <p:cNvPr id="8" name="24-Point Star 7"/>
          <p:cNvSpPr/>
          <p:nvPr/>
        </p:nvSpPr>
        <p:spPr>
          <a:xfrm>
            <a:off x="599606" y="3912433"/>
            <a:ext cx="7120327" cy="1304144"/>
          </a:xfrm>
          <a:prstGeom prst="star24">
            <a:avLst>
              <a:gd name="adj" fmla="val 29454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 smtClean="0">
                <a:solidFill>
                  <a:schemeClr val="bg1"/>
                </a:solidFill>
              </a:rPr>
              <a:t>فى حرم المدرسة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24-Point Star 8"/>
          <p:cNvSpPr/>
          <p:nvPr/>
        </p:nvSpPr>
        <p:spPr>
          <a:xfrm>
            <a:off x="2848131" y="5351488"/>
            <a:ext cx="9143999" cy="1379095"/>
          </a:xfrm>
          <a:prstGeom prst="star24">
            <a:avLst>
              <a:gd name="adj" fmla="val 35326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smtClean="0"/>
              <a:t>للصّفِ </a:t>
            </a:r>
            <a:r>
              <a:rPr lang="ar-SA" sz="4400" dirty="0" smtClean="0"/>
              <a:t>الثامن </a:t>
            </a:r>
            <a:r>
              <a:rPr lang="ar-SA" sz="4400" dirty="0" smtClean="0"/>
              <a:t>منَ الدّاخل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811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7973" y="0"/>
            <a:ext cx="5306519" cy="1325563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rgbClr val="FF0000"/>
                </a:solidFill>
              </a:rPr>
              <a:t>طلبة العلم قبله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80" y="1381371"/>
            <a:ext cx="5261546" cy="50793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76" y="1506512"/>
            <a:ext cx="5882703" cy="496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8" y="0"/>
            <a:ext cx="5081666" cy="1325563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المُقدّمةُ القِرأةُ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4145"/>
            <a:ext cx="12192000" cy="5553855"/>
          </a:xfrm>
          <a:solidFill>
            <a:schemeClr val="accent4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9600" dirty="0" smtClean="0">
                <a:solidFill>
                  <a:schemeClr val="bg1"/>
                </a:solidFill>
              </a:rPr>
              <a:t>فى حرم المدرسة </a:t>
            </a:r>
            <a:endParaRPr lang="en-US" sz="96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662" y="3252865"/>
            <a:ext cx="5396460" cy="34789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4" y="3327816"/>
            <a:ext cx="5981075" cy="34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0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462" y="0"/>
            <a:ext cx="4721901" cy="1325563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ar-SA" sz="8800" dirty="0" smtClean="0">
                <a:solidFill>
                  <a:schemeClr val="bg1"/>
                </a:solidFill>
              </a:rPr>
              <a:t>نَتيْجة ُالدّرسِ</a:t>
            </a:r>
            <a:endParaRPr lang="en-US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92000" cy="5493894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 </a:t>
            </a:r>
            <a:r>
              <a:rPr lang="ar-SA" sz="4400" u="sng" dirty="0" smtClean="0">
                <a:solidFill>
                  <a:srgbClr val="FF0000"/>
                </a:solidFill>
              </a:rPr>
              <a:t>ان يتعلم الطلاب من هذا الدرس </a:t>
            </a:r>
            <a:r>
              <a:rPr lang="ar-SA" sz="4400" dirty="0" smtClean="0">
                <a:solidFill>
                  <a:schemeClr val="bg1"/>
                </a:solidFill>
              </a:rPr>
              <a:t>-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1- ان يقول الطلاب فى المسكن لطلاب -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2- </a:t>
            </a:r>
            <a:r>
              <a:rPr lang="ar-SA" sz="4400" dirty="0">
                <a:solidFill>
                  <a:schemeClr val="bg1"/>
                </a:solidFill>
              </a:rPr>
              <a:t>ان يقول </a:t>
            </a:r>
            <a:r>
              <a:rPr lang="ar-SA" sz="4400" dirty="0" smtClean="0">
                <a:solidFill>
                  <a:schemeClr val="bg1"/>
                </a:solidFill>
              </a:rPr>
              <a:t>الطلاب فى شغل البيت -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3- </a:t>
            </a:r>
            <a:r>
              <a:rPr lang="ar-SA" sz="4400" dirty="0">
                <a:solidFill>
                  <a:schemeClr val="bg1"/>
                </a:solidFill>
              </a:rPr>
              <a:t>ان يقول </a:t>
            </a:r>
            <a:r>
              <a:rPr lang="ar-SA" sz="4400" dirty="0" smtClean="0">
                <a:solidFill>
                  <a:schemeClr val="bg1"/>
                </a:solidFill>
              </a:rPr>
              <a:t>الطلاب فى موعد الاختبار -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4- </a:t>
            </a:r>
            <a:r>
              <a:rPr lang="ar-SA" sz="4400" dirty="0">
                <a:solidFill>
                  <a:schemeClr val="bg1"/>
                </a:solidFill>
              </a:rPr>
              <a:t>ان يقول </a:t>
            </a:r>
            <a:r>
              <a:rPr lang="ar-SA" sz="4400" dirty="0" smtClean="0">
                <a:solidFill>
                  <a:schemeClr val="bg1"/>
                </a:solidFill>
              </a:rPr>
              <a:t>الطلاب فى الشهر القادم -  </a:t>
            </a:r>
          </a:p>
          <a:p>
            <a:pPr marL="0" indent="0" algn="r">
              <a:buNone/>
            </a:pPr>
            <a:r>
              <a:rPr lang="ar-SA" sz="4400" dirty="0" smtClean="0">
                <a:solidFill>
                  <a:schemeClr val="bg1"/>
                </a:solidFill>
              </a:rPr>
              <a:t>5- </a:t>
            </a:r>
            <a:r>
              <a:rPr lang="ar-SA" sz="4400" dirty="0">
                <a:solidFill>
                  <a:schemeClr val="bg1"/>
                </a:solidFill>
              </a:rPr>
              <a:t>ان يقول </a:t>
            </a:r>
            <a:r>
              <a:rPr lang="ar-SA" sz="4400" dirty="0" smtClean="0">
                <a:solidFill>
                  <a:schemeClr val="bg1"/>
                </a:solidFill>
              </a:rPr>
              <a:t>الطلاب فى المذاكرة - 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9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2885" y="0"/>
            <a:ext cx="5846164" cy="1325563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ar-SA" sz="8800" dirty="0" smtClean="0"/>
              <a:t>اِستحْضارُ القرأةِ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4106"/>
            <a:ext cx="12187003" cy="5493894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8000" dirty="0" smtClean="0">
                <a:solidFill>
                  <a:schemeClr val="bg2"/>
                </a:solidFill>
              </a:rPr>
              <a:t>متى وصلت السكن ؟ يوم السبت -</a:t>
            </a:r>
            <a:r>
              <a:rPr lang="ar-SA" sz="8000" dirty="0" smtClean="0">
                <a:solidFill>
                  <a:schemeClr val="bg2"/>
                </a:solidFill>
              </a:rPr>
              <a:t> </a:t>
            </a:r>
            <a:endParaRPr lang="en-US" sz="8000" dirty="0">
              <a:solidFill>
                <a:schemeClr val="bg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7" y="2488367"/>
            <a:ext cx="10867869" cy="43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" y="144651"/>
            <a:ext cx="11282062" cy="176034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000" dirty="0" smtClean="0">
                <a:solidFill>
                  <a:schemeClr val="bg1"/>
                </a:solidFill>
              </a:rPr>
              <a:t>لماذا تأخرت ؟ كان عندى شغل فى البيت -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1" y="1907309"/>
            <a:ext cx="6237614" cy="51005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76" y="1904999"/>
            <a:ext cx="5756223" cy="4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903" y="138545"/>
            <a:ext cx="10583054" cy="1791855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bg2"/>
                </a:solidFill>
              </a:rPr>
              <a:t>هل تعرف موعد الاختبار ؟ لا متى - </a:t>
            </a:r>
            <a:r>
              <a:rPr lang="ar-SA" sz="6600" dirty="0" smtClean="0">
                <a:solidFill>
                  <a:schemeClr val="bg2"/>
                </a:solidFill>
              </a:rPr>
              <a:t>  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" y="1958279"/>
            <a:ext cx="10487891" cy="4743794"/>
          </a:xfrm>
        </p:spPr>
      </p:pic>
    </p:spTree>
    <p:extLst>
      <p:ext uri="{BB962C8B-B14F-4D97-AF65-F5344CB8AC3E}">
        <p14:creationId xmlns:p14="http://schemas.microsoft.com/office/powerpoint/2010/main" val="112809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">
        <p:cover/>
      </p:transition>
    </mc:Choice>
    <mc:Fallback xmlns="">
      <p:transition spd="slow" advClick="0" advTm="2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</TotalTime>
  <Words>261</Words>
  <Application>Microsoft Office PowerPoint</Application>
  <PresentationFormat>Custom</PresentationFormat>
  <Paragraphs>57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اهلاًوسهلاً  مرحباً لّكم ياايُّها الطُّلاب ! السلام عليكم ورحمة الله وبراكاته </vt:lpstr>
      <vt:lpstr>التعريف المدرس</vt:lpstr>
      <vt:lpstr>مَعرفةُ الدّرسِ</vt:lpstr>
      <vt:lpstr>طلبة العلم قبله</vt:lpstr>
      <vt:lpstr>المُقدّمةُ القِرأةُ</vt:lpstr>
      <vt:lpstr>نَتيْجة ُالدّرسِ</vt:lpstr>
      <vt:lpstr>اِستحْضارُ القرأةِ</vt:lpstr>
      <vt:lpstr>لماذا تأخرت ؟ كان عندى شغل فى البيت -</vt:lpstr>
      <vt:lpstr>هل تعرف موعد الاختبار ؟ لا متى -   </vt:lpstr>
      <vt:lpstr>السادس من الشهر القادم - </vt:lpstr>
      <vt:lpstr>العملُ المُفردُ</vt:lpstr>
      <vt:lpstr>العمل المُثنّى</vt:lpstr>
      <vt:lpstr>العملُ الاِجتماعِ</vt:lpstr>
      <vt:lpstr>اَخيرُ الدّرسِ</vt:lpstr>
      <vt:lpstr>الاِمتحانُ الدّرسِ</vt:lpstr>
      <vt:lpstr>الواجبُ المَنْزِلى</vt:lpstr>
      <vt:lpstr>شُكْراً وِدَاعاً فَرغتُ الدّرسَ لليومِ الان مِن صَفّكُم خيراً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User</cp:lastModifiedBy>
  <cp:revision>99</cp:revision>
  <dcterms:created xsi:type="dcterms:W3CDTF">2016-06-22T08:38:04Z</dcterms:created>
  <dcterms:modified xsi:type="dcterms:W3CDTF">2021-03-29T12:07:30Z</dcterms:modified>
</cp:coreProperties>
</file>