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7313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1624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630857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16115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921465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40961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29596"/>
      </p:ext>
    </p:extLst>
  </p:cSld>
  <p:clrMapOvr>
    <a:masterClrMapping/>
  </p:clrMapOvr>
  <p:transition spd="slow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55828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9807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1679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7548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3788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1571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2897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022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8789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 advClick="0" advTm="2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8780" y="359763"/>
            <a:ext cx="6875488" cy="3177915"/>
          </a:xfrm>
        </p:spPr>
        <p:txBody>
          <a:bodyPr>
            <a:normAutofit fontScale="90000"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اهلاًوسهلاً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مرحباً لّكم ياايُّها الطُّلاب 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3395" y="5910523"/>
            <a:ext cx="7445115" cy="760100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لحضوركم اليوم فى هذا الصّف -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7" y="192217"/>
            <a:ext cx="17145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rgbClr val="FFFF00"/>
                </a:solidFill>
              </a:rPr>
              <a:t>وتظل الكعبة قبلتنا * اكرم بالقدوة والعلم -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4170"/>
            <a:ext cx="11166764" cy="5115394"/>
          </a:xfrm>
        </p:spPr>
      </p:pic>
    </p:spTree>
    <p:extLst>
      <p:ext uri="{BB962C8B-B14F-4D97-AF65-F5344CB8AC3E}">
        <p14:creationId xmlns:p14="http://schemas.microsoft.com/office/powerpoint/2010/main" val="39965885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0"/>
            <a:ext cx="11076709" cy="1828799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tx1"/>
                </a:solidFill>
              </a:rPr>
              <a:t>الدين الواحد جمعنا * وبه صرنا خير الامم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933731"/>
            <a:ext cx="10972800" cy="4871803"/>
          </a:xfrm>
        </p:spPr>
      </p:pic>
    </p:spTree>
    <p:extLst>
      <p:ext uri="{BB962C8B-B14F-4D97-AF65-F5344CB8AC3E}">
        <p14:creationId xmlns:p14="http://schemas.microsoft.com/office/powerpoint/2010/main" val="331676706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العملُ المُفردُ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اين ولد رسول الله </a:t>
            </a:r>
            <a:r>
              <a:rPr lang="ar-SA" sz="5400" dirty="0">
                <a:solidFill>
                  <a:schemeClr val="bg1"/>
                </a:solidFill>
              </a:rPr>
              <a:t>صلى الله عليه  </a:t>
            </a:r>
            <a:r>
              <a:rPr lang="ar-SA" sz="5400" dirty="0" smtClean="0">
                <a:solidFill>
                  <a:schemeClr val="bg1"/>
                </a:solidFill>
              </a:rPr>
              <a:t>وسلم  ؟ 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1" y="2188564"/>
            <a:ext cx="11857219" cy="43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4126"/>
            <a:ext cx="12191999" cy="5381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24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 المُثنّى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اين نزل الوحى على رسول الله </a:t>
            </a:r>
            <a:r>
              <a:rPr lang="ar-SA" sz="5400" dirty="0">
                <a:solidFill>
                  <a:schemeClr val="tx1"/>
                </a:solidFill>
              </a:rPr>
              <a:t>صلى الله عليه  </a:t>
            </a:r>
            <a:r>
              <a:rPr lang="ar-SA" sz="5400" dirty="0" smtClean="0">
                <a:solidFill>
                  <a:schemeClr val="tx1"/>
                </a:solidFill>
              </a:rPr>
              <a:t>وسلم ؟ </a:t>
            </a:r>
            <a:r>
              <a:rPr lang="ar-SA" sz="5400" dirty="0" smtClean="0">
                <a:solidFill>
                  <a:schemeClr val="tx1"/>
                </a:solidFill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1319134"/>
            <a:ext cx="11862842" cy="5485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العملُ الاِجتماعِ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ما الذى يوحد بين المسلمين ؟ 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اَخيرُ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/>
              <a:t> </a:t>
            </a:r>
            <a:r>
              <a:rPr lang="ar-SA" sz="5400" dirty="0">
                <a:solidFill>
                  <a:schemeClr val="bg1"/>
                </a:solidFill>
              </a:rPr>
              <a:t>1- </a:t>
            </a:r>
            <a:r>
              <a:rPr lang="ar-SA" sz="5400" dirty="0" smtClean="0">
                <a:solidFill>
                  <a:schemeClr val="bg1"/>
                </a:solidFill>
              </a:rPr>
              <a:t>ذكر فى </a:t>
            </a:r>
            <a:r>
              <a:rPr lang="ar-SA" sz="5400" dirty="0">
                <a:solidFill>
                  <a:schemeClr val="bg1"/>
                </a:solidFill>
              </a:rPr>
              <a:t>ولد رسول الله صلى الله عليه  وسلم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2- </a:t>
            </a:r>
            <a:r>
              <a:rPr lang="ar-SA" sz="5400" dirty="0" smtClean="0">
                <a:solidFill>
                  <a:schemeClr val="bg1"/>
                </a:solidFill>
              </a:rPr>
              <a:t>ذكر فى </a:t>
            </a:r>
            <a:r>
              <a:rPr lang="ar-SA" sz="5400" dirty="0">
                <a:solidFill>
                  <a:schemeClr val="bg1"/>
                </a:solidFill>
              </a:rPr>
              <a:t>اين توفى رسول الله صلى الله عليه  وسلم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3- </a:t>
            </a:r>
            <a:r>
              <a:rPr lang="ar-SA" sz="5400" dirty="0" smtClean="0">
                <a:solidFill>
                  <a:schemeClr val="bg1"/>
                </a:solidFill>
              </a:rPr>
              <a:t>ذكر فى </a:t>
            </a:r>
            <a:r>
              <a:rPr lang="ar-SA" sz="5400" dirty="0">
                <a:solidFill>
                  <a:schemeClr val="bg1"/>
                </a:solidFill>
              </a:rPr>
              <a:t>اسماء الاخرى لمكة المكرمة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4- </a:t>
            </a:r>
            <a:r>
              <a:rPr lang="ar-SA" sz="5400" dirty="0" smtClean="0">
                <a:solidFill>
                  <a:schemeClr val="bg1"/>
                </a:solidFill>
              </a:rPr>
              <a:t>ذكر فى </a:t>
            </a:r>
            <a:r>
              <a:rPr lang="ar-SA" sz="5400" dirty="0">
                <a:solidFill>
                  <a:schemeClr val="bg1"/>
                </a:solidFill>
              </a:rPr>
              <a:t>توجه المسلمون الى المكة المكرمة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5- </a:t>
            </a:r>
            <a:r>
              <a:rPr lang="ar-SA" sz="5400" dirty="0" smtClean="0">
                <a:solidFill>
                  <a:schemeClr val="bg1"/>
                </a:solidFill>
              </a:rPr>
              <a:t>ذكر فى </a:t>
            </a:r>
            <a:r>
              <a:rPr lang="ar-SA" sz="5400" dirty="0">
                <a:solidFill>
                  <a:schemeClr val="bg1"/>
                </a:solidFill>
              </a:rPr>
              <a:t>اي شهر يحج المسلمون الى المكة المكرمة  </a:t>
            </a:r>
          </a:p>
          <a:p>
            <a:pPr marL="0" indent="0" algn="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الاِمتحانُ 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املأ الفراغ التالى بالكلمة المناسبة من نفسه –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1- </a:t>
            </a:r>
            <a:r>
              <a:rPr lang="ar-SA" sz="4400" dirty="0" smtClean="0">
                <a:solidFill>
                  <a:schemeClr val="bg1"/>
                </a:solidFill>
              </a:rPr>
              <a:t> اين ----  </a:t>
            </a:r>
            <a:r>
              <a:rPr lang="ar-SA" sz="4400" dirty="0">
                <a:solidFill>
                  <a:schemeClr val="bg1"/>
                </a:solidFill>
              </a:rPr>
              <a:t>رسول الله صلى الله عليه  وسلم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2- </a:t>
            </a:r>
            <a:r>
              <a:rPr lang="ar-SA" sz="4400" dirty="0" smtClean="0">
                <a:solidFill>
                  <a:schemeClr val="bg1"/>
                </a:solidFill>
              </a:rPr>
              <a:t> اين </a:t>
            </a:r>
            <a:r>
              <a:rPr lang="ar-SA" sz="4400" dirty="0">
                <a:solidFill>
                  <a:schemeClr val="bg1"/>
                </a:solidFill>
              </a:rPr>
              <a:t>توفى </a:t>
            </a:r>
            <a:r>
              <a:rPr lang="ar-SA" sz="4400" dirty="0" smtClean="0">
                <a:solidFill>
                  <a:schemeClr val="bg1"/>
                </a:solidFill>
              </a:rPr>
              <a:t>---- صلى </a:t>
            </a:r>
            <a:r>
              <a:rPr lang="ar-SA" sz="4400" dirty="0">
                <a:solidFill>
                  <a:schemeClr val="bg1"/>
                </a:solidFill>
              </a:rPr>
              <a:t>الله عليه  وسلم 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3- </a:t>
            </a:r>
            <a:r>
              <a:rPr lang="ar-SA" sz="4400" dirty="0" smtClean="0">
                <a:solidFill>
                  <a:schemeClr val="bg1"/>
                </a:solidFill>
              </a:rPr>
              <a:t> اسماء ----  </a:t>
            </a:r>
            <a:r>
              <a:rPr lang="ar-SA" sz="4400" dirty="0">
                <a:solidFill>
                  <a:schemeClr val="bg1"/>
                </a:solidFill>
              </a:rPr>
              <a:t>لمكة المكرمة - 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4- </a:t>
            </a:r>
            <a:r>
              <a:rPr lang="ar-SA" sz="4400" dirty="0" smtClean="0">
                <a:solidFill>
                  <a:schemeClr val="bg1"/>
                </a:solidFill>
              </a:rPr>
              <a:t> توجه </a:t>
            </a:r>
            <a:r>
              <a:rPr lang="ar-SA" sz="4400" dirty="0">
                <a:solidFill>
                  <a:schemeClr val="bg1"/>
                </a:solidFill>
              </a:rPr>
              <a:t>المسلمون الى </a:t>
            </a:r>
            <a:r>
              <a:rPr lang="ar-SA" sz="4400" dirty="0" smtClean="0">
                <a:solidFill>
                  <a:schemeClr val="bg1"/>
                </a:solidFill>
              </a:rPr>
              <a:t>---  </a:t>
            </a:r>
            <a:r>
              <a:rPr lang="ar-SA" sz="4400" dirty="0">
                <a:solidFill>
                  <a:schemeClr val="bg1"/>
                </a:solidFill>
              </a:rPr>
              <a:t>المكرمة - 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chemeClr val="bg1"/>
                </a:solidFill>
              </a:rPr>
              <a:t>5- </a:t>
            </a:r>
            <a:r>
              <a:rPr lang="ar-SA" sz="4400" dirty="0" smtClean="0">
                <a:solidFill>
                  <a:schemeClr val="bg1"/>
                </a:solidFill>
              </a:rPr>
              <a:t> اي </a:t>
            </a:r>
            <a:r>
              <a:rPr lang="ar-SA" sz="4400" dirty="0">
                <a:solidFill>
                  <a:schemeClr val="bg1"/>
                </a:solidFill>
              </a:rPr>
              <a:t>شهر يحج </a:t>
            </a:r>
            <a:r>
              <a:rPr lang="ar-SA" sz="4400" dirty="0" smtClean="0">
                <a:solidFill>
                  <a:schemeClr val="bg1"/>
                </a:solidFill>
              </a:rPr>
              <a:t>-----  </a:t>
            </a:r>
            <a:r>
              <a:rPr lang="ar-SA" sz="4400" dirty="0">
                <a:solidFill>
                  <a:schemeClr val="bg1"/>
                </a:solidFill>
              </a:rPr>
              <a:t>الى المكة المكرمة  </a:t>
            </a:r>
          </a:p>
          <a:p>
            <a:pPr marL="0" indent="0" algn="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الواجبُ المَنْزِلى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bg1"/>
                </a:solidFill>
              </a:rPr>
              <a:t>رسم صورة الكعبة الشريفة ثم لونها -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418" y="3216638"/>
            <a:ext cx="6483927" cy="352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4" y="3297836"/>
            <a:ext cx="4901783" cy="334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فَرغتُ الدّرسَ لليومِ الان مِن صَفّكُم خيراً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FF00"/>
                </a:solidFill>
              </a:rPr>
              <a:t>التعريف المدرس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محمّد توحيد الرّحمان</a:t>
            </a:r>
            <a:endParaRPr lang="en-US" sz="4400" dirty="0"/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 </a:t>
            </a:r>
            <a:r>
              <a:rPr lang="ar-SA" sz="4800" dirty="0" smtClean="0">
                <a:solidFill>
                  <a:schemeClr val="tx1"/>
                </a:solidFill>
              </a:rPr>
              <a:t>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مَعرفةُ الدّرسِ</a:t>
            </a:r>
            <a:endParaRPr lang="en-US" sz="88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01558" y="630352"/>
            <a:ext cx="2141419" cy="16060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1" y="17988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 rot="20658801">
            <a:off x="809470" y="2068643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قرأةُ الْيوم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 rot="20607244">
            <a:off x="6175948" y="3597638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الدّرسُ </a:t>
            </a:r>
            <a:r>
              <a:rPr lang="ar-SA" sz="3600" dirty="0" smtClean="0"/>
              <a:t>الرابع </a:t>
            </a:r>
            <a:r>
              <a:rPr lang="ar-SA" sz="3600" dirty="0" smtClean="0"/>
              <a:t>عشر</a:t>
            </a:r>
            <a:endParaRPr lang="en-US" sz="3600" dirty="0"/>
          </a:p>
        </p:txBody>
      </p:sp>
      <p:sp>
        <p:nvSpPr>
          <p:cNvPr id="8" name="24-Point Star 7"/>
          <p:cNvSpPr/>
          <p:nvPr/>
        </p:nvSpPr>
        <p:spPr>
          <a:xfrm rot="20318026">
            <a:off x="-299804" y="3583347"/>
            <a:ext cx="9263921" cy="1798820"/>
          </a:xfrm>
          <a:prstGeom prst="star24">
            <a:avLst>
              <a:gd name="adj" fmla="val 435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الكعبة المشرفة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048001" y="536647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للصّفِ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منَ الدّاخل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FF00"/>
                </a:solidFill>
              </a:rPr>
              <a:t>طلبة العلم قبله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19135"/>
            <a:ext cx="11346873" cy="5327412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FF00"/>
                </a:solidFill>
              </a:rPr>
              <a:t>المُقدّمةُ القِرأةُ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2578309"/>
            <a:ext cx="11305309" cy="4279692"/>
          </a:xfrm>
        </p:spPr>
      </p:pic>
      <p:sp>
        <p:nvSpPr>
          <p:cNvPr id="5" name="Rounded Rectangle 4"/>
          <p:cNvSpPr/>
          <p:nvPr/>
        </p:nvSpPr>
        <p:spPr>
          <a:xfrm>
            <a:off x="110836" y="1648918"/>
            <a:ext cx="10187407" cy="9144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الكعبة مجتمع الامم * اكرم بالبيت وبالحرم 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نَتيْجة ُالدّرسِ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 </a:t>
            </a:r>
            <a:r>
              <a:rPr lang="ar-SA" sz="4000" u="sng" dirty="0" smtClean="0">
                <a:solidFill>
                  <a:schemeClr val="bg1"/>
                </a:solidFill>
              </a:rPr>
              <a:t>ان يتعلم الطلاب من هذا </a:t>
            </a:r>
            <a:r>
              <a:rPr lang="ar-SA" sz="4000" u="sng" dirty="0" smtClean="0">
                <a:solidFill>
                  <a:schemeClr val="bg1"/>
                </a:solidFill>
              </a:rPr>
              <a:t>الشعر </a:t>
            </a:r>
            <a:r>
              <a:rPr lang="ar-SA" sz="4000" dirty="0" smtClean="0">
                <a:solidFill>
                  <a:schemeClr val="bg1"/>
                </a:solidFill>
              </a:rPr>
              <a:t>-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1- ان يفصل الطلاب فى ولد رسول الله صلى الله عليه  وسلم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2- </a:t>
            </a:r>
            <a:r>
              <a:rPr lang="ar-SA" sz="4000" dirty="0">
                <a:solidFill>
                  <a:schemeClr val="bg1"/>
                </a:solidFill>
              </a:rPr>
              <a:t>ان يفصل </a:t>
            </a:r>
            <a:r>
              <a:rPr lang="ar-SA" sz="4000" dirty="0" smtClean="0">
                <a:solidFill>
                  <a:schemeClr val="bg1"/>
                </a:solidFill>
              </a:rPr>
              <a:t>الطلاب فى اين توفى رسول الله </a:t>
            </a:r>
            <a:r>
              <a:rPr lang="ar-SA" sz="4000" dirty="0">
                <a:solidFill>
                  <a:schemeClr val="bg1"/>
                </a:solidFill>
              </a:rPr>
              <a:t>صلى الله عليه  </a:t>
            </a:r>
            <a:r>
              <a:rPr lang="ar-SA" sz="4000" dirty="0" smtClean="0">
                <a:solidFill>
                  <a:schemeClr val="bg1"/>
                </a:solidFill>
              </a:rPr>
              <a:t>وسلم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3- </a:t>
            </a:r>
            <a:r>
              <a:rPr lang="ar-SA" sz="4000" dirty="0">
                <a:solidFill>
                  <a:schemeClr val="bg1"/>
                </a:solidFill>
              </a:rPr>
              <a:t>ان يفصل </a:t>
            </a:r>
            <a:r>
              <a:rPr lang="ar-SA" sz="4000" dirty="0" smtClean="0">
                <a:solidFill>
                  <a:schemeClr val="bg1"/>
                </a:solidFill>
              </a:rPr>
              <a:t>الطلاب فى اسماء الاخرى لمكة المكرمة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4- </a:t>
            </a:r>
            <a:r>
              <a:rPr lang="ar-SA" sz="4000" dirty="0">
                <a:solidFill>
                  <a:schemeClr val="bg1"/>
                </a:solidFill>
              </a:rPr>
              <a:t>ان يفصل </a:t>
            </a:r>
            <a:r>
              <a:rPr lang="ar-SA" sz="4000" dirty="0" smtClean="0">
                <a:solidFill>
                  <a:schemeClr val="bg1"/>
                </a:solidFill>
              </a:rPr>
              <a:t>الطلاب فى توجه المسلمون الى المكة المكرمة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bg1"/>
                </a:solidFill>
              </a:rPr>
              <a:t>5- </a:t>
            </a:r>
            <a:r>
              <a:rPr lang="ar-SA" sz="4000" dirty="0">
                <a:solidFill>
                  <a:schemeClr val="bg1"/>
                </a:solidFill>
              </a:rPr>
              <a:t>ان يفصل </a:t>
            </a:r>
            <a:r>
              <a:rPr lang="ar-SA" sz="4000" dirty="0" smtClean="0">
                <a:solidFill>
                  <a:schemeClr val="bg1"/>
                </a:solidFill>
              </a:rPr>
              <a:t>الطلاب فى اي شهر يحج المسلمون الى المكة المكرمة  </a:t>
            </a:r>
            <a:endParaRPr lang="ar-SA" sz="4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336948"/>
            <a:ext cx="11914909" cy="5521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اِستحْضارُ القرأةِ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C00000"/>
                </a:solidFill>
              </a:rPr>
              <a:t>يا مكة المكرة يا ام الدنيا * يا اول بيت فى القدم - </a:t>
            </a:r>
            <a:r>
              <a:rPr lang="ar-SA" sz="5400" dirty="0" smtClean="0">
                <a:solidFill>
                  <a:srgbClr val="C00000"/>
                </a:solidFill>
              </a:rPr>
              <a:t> 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43" y="119921"/>
            <a:ext cx="11707318" cy="1858781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 يأتيك الراكب والساعى * من اقصى الارض على القدم - 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89" y="2053119"/>
            <a:ext cx="5380470" cy="4587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6" y="2002825"/>
            <a:ext cx="5505193" cy="46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665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60358" cy="1320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فقلوب العالم قاطبة * تهفو للبيت المحترم  </a:t>
            </a:r>
            <a:r>
              <a:rPr lang="ar-SA" sz="5400" dirty="0" smtClean="0">
                <a:solidFill>
                  <a:srgbClr val="FFFF00"/>
                </a:solidFill>
              </a:rPr>
              <a:t> 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5" y="1276169"/>
            <a:ext cx="11194473" cy="5560912"/>
          </a:xfrm>
        </p:spPr>
      </p:pic>
    </p:spTree>
    <p:extLst>
      <p:ext uri="{BB962C8B-B14F-4D97-AF65-F5344CB8AC3E}">
        <p14:creationId xmlns:p14="http://schemas.microsoft.com/office/powerpoint/2010/main" val="193252063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306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اهلاًوسهلاً  مرحباً لّكم ياايُّها الطُّلاب !</vt:lpstr>
      <vt:lpstr>التعريف المدرس</vt:lpstr>
      <vt:lpstr>مَعرفةُ الدّرسِ</vt:lpstr>
      <vt:lpstr>طلبة العلم قبله</vt:lpstr>
      <vt:lpstr>المُقدّمةُ القِرأةُ</vt:lpstr>
      <vt:lpstr>نَتيْجة ُالدّرسِ</vt:lpstr>
      <vt:lpstr>اِستحْضارُ القرأةِ</vt:lpstr>
      <vt:lpstr> يأتيك الراكب والساعى * من اقصى الارض على القدم - </vt:lpstr>
      <vt:lpstr>فقلوب العالم قاطبة * تهفو للبيت المحترم   </vt:lpstr>
      <vt:lpstr>وتظل الكعبة قبلتنا * اكرم بالقدوة والعلم -</vt:lpstr>
      <vt:lpstr>الدين الواحد جمعنا * وبه صرنا خير الامم</vt:lpstr>
      <vt:lpstr>العملُ المُفردُ</vt:lpstr>
      <vt:lpstr>العمل المُثنّى</vt:lpstr>
      <vt:lpstr>العملُ الاِجتماعِ</vt:lpstr>
      <vt:lpstr>اَخيرُ الدّرسِ</vt:lpstr>
      <vt:lpstr>الاِمتحانُ الدّرسِ</vt:lpstr>
      <vt:lpstr>الواجبُ المَنْزِلى</vt:lpstr>
      <vt:lpstr>شُكْراً وِدَاعاً فَرغتُ الدّرسَ لليومِ الان مِن صَفّكُم خيراً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103</cp:revision>
  <dcterms:created xsi:type="dcterms:W3CDTF">2016-06-22T08:38:04Z</dcterms:created>
  <dcterms:modified xsi:type="dcterms:W3CDTF">2021-03-30T03:32:34Z</dcterms:modified>
</cp:coreProperties>
</file>