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0" r:id="rId6"/>
    <p:sldId id="261" r:id="rId7"/>
    <p:sldId id="259" r:id="rId8"/>
    <p:sldId id="271" r:id="rId9"/>
    <p:sldId id="269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192E0-4641-4048-ADBA-95C93864D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D784DB-00B4-418D-87CF-C9485E0B5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07818-E259-4A80-94BE-0EC12461E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B02A-A40F-4513-A672-CA1B6A959292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95283-4297-4730-8579-5CCE6368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A17B7-1E2A-4ED0-84D6-5F68CCD8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AFFF-2D43-495E-9DEB-6605B0DDE5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3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97422-87CA-4FD8-8C6C-8D1485B5C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1EBB09-927E-496F-BECA-282DA17E5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1FB6C-63EF-4001-A38A-8281EA15D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B02A-A40F-4513-A672-CA1B6A959292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DCD0C-BC51-43CD-A904-53072036B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F4FCC-39F6-4006-86A1-869951929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AFFF-2D43-495E-9DEB-6605B0DDE5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72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86963D-440A-426E-A669-4C4D84CEA9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E5E4DD-63A5-4BDE-AAB8-C2CF20A4A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59D84-6333-4B18-AF3E-4D4C4A7E4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B02A-A40F-4513-A672-CA1B6A959292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772CA-D1CF-4B86-8A6C-2E98D1885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0C26A-3025-49BB-B660-8FD5DA78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AFFF-2D43-495E-9DEB-6605B0DDE5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8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0DB8-2267-41D1-AD57-B76C498C1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CC2B0-01A9-488B-B68F-466ACA544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721BF-4C60-4BEE-9495-F12976F63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B02A-A40F-4513-A672-CA1B6A959292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F5CA0-9095-4D18-AF69-F9AB925B8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C43A7-A86C-4C32-B506-C50FCE9E5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AFFF-2D43-495E-9DEB-6605B0DDE5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0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75DC8-C359-42B3-B07E-C2B51C93A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C8BBD-F935-49AF-839A-0F29369CA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8DD5C-9E8A-4961-996F-45A653226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B02A-A40F-4513-A672-CA1B6A959292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36A32-5C6C-4DD1-AA1D-0FDF5A41C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AD7FC-5474-4632-824C-504895486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AFFF-2D43-495E-9DEB-6605B0DDE5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2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25028-99C0-4D16-82C5-1CE31CB42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DE4CB-B225-4639-8EAB-E943E8242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1173C-A8FF-47FD-B886-216D6B1BC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62F074-D80F-482E-8B41-423AE546C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B02A-A40F-4513-A672-CA1B6A959292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E20FD-3CD2-430E-8038-5E5BE031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4D226-AD04-4B4F-BC04-6421EF309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AFFF-2D43-495E-9DEB-6605B0DDE5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1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18413-A052-4BBE-841A-2BD3BD4A3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A08B2-AAA9-4A70-A34F-839C3CF43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4BB3B-8E9F-443F-B9B1-60DE483F8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6D258E-6364-49D9-99B1-7FA0142126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6591DB-BE6C-4FFB-9E09-0E73DB1E41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680C55-81AE-47BF-B4A3-893345048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B02A-A40F-4513-A672-CA1B6A959292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6462F5-8C9F-4EE0-8187-F2EAF7715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7626CA-1790-4CBB-8317-B73ECB7E0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AFFF-2D43-495E-9DEB-6605B0DDE5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8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D8022-E3A8-4038-A3CC-62038D9D6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87D64-1A33-49B1-BE64-F3A04088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B02A-A40F-4513-A672-CA1B6A959292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7FB906-52BE-4600-B04C-7C0888D8D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057D29-3846-42A1-A252-3E6D81CC6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AFFF-2D43-495E-9DEB-6605B0DDE5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2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F9135-4CE9-4673-A082-C3D422E50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B02A-A40F-4513-A672-CA1B6A959292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4DAFBC-E7FE-4869-9C69-33A0429FD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C8B4E-4239-44E2-A0F2-34D2A89C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AFFF-2D43-495E-9DEB-6605B0DDE5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3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689A-0C6E-473B-9780-2415539B2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594CF-455A-450A-9204-12BB30399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FBD6DA-38B7-402C-A105-8B756D962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02A6D-2DDF-494E-8D5B-78DC40D3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B02A-A40F-4513-A672-CA1B6A959292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C3A4F-535F-420E-9B63-CD68A8FE1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45531-6C7E-4D87-8CD3-EE16FBC3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AFFF-2D43-495E-9DEB-6605B0DDE5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5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B5FCB-B499-4547-A946-B321CEEA4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3AEB6-790D-4A30-ADDD-3CE95B06C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9FC96A-AD73-4255-AEE8-2E4FE0D18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FBBA4-B8F7-473F-BC2B-0B5A3A15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B02A-A40F-4513-A672-CA1B6A959292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1AC06E-BB63-4A11-9B6D-4607BF6D0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3A058-3CFF-44A6-9221-668E90C5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AFFF-2D43-495E-9DEB-6605B0DDE5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58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1C5A0A-F720-49E9-A074-7C4119401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0E5D5-B2A8-4211-8E78-6BCC43CD8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78C72-B494-471D-8ACD-4FF2108DC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4B02A-A40F-4513-A672-CA1B6A959292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2FB99-2B57-4547-B27B-3B8D24BA1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B5C0E-EBBD-42E0-B6B0-AF35227BF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CAFFF-2D43-495E-9DEB-6605B0DDE5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en/grass-flowers-flowers-of-the-field-3283194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ass-flowers-flowers-of-the-field-3283194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ass-flowers-flowers-of-the-field-3283194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grass-flowers-flowers-of-the-field-3283194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ass-flowers-flowers-of-the-field-3283194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ass-flowers-flowers-of-the-field-3283194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ass-flowers-flowers-of-the-field-3283194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fif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ass-flowers-flowers-of-the-field-3283194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ass-flowers-flowers-of-the-field-3283194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ass-flowers-flowers-of-the-field-3283194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grass-flowers-flowers-of-the-field-328319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DE777-8CAF-4672-8921-003EA8B91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4916"/>
            <a:ext cx="9144000" cy="1906292"/>
          </a:xfrm>
        </p:spPr>
        <p:txBody>
          <a:bodyPr>
            <a:normAutofit fontScale="90000"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অন-লাইন ক্লাসে সবাইকে স্বাগতম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08A8F6-DDDA-4370-A006-4B51E8DFFB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A82341-D0F2-4B59-9C70-94B018F1A1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" t="5639"/>
          <a:stretch/>
        </p:blipFill>
        <p:spPr>
          <a:xfrm>
            <a:off x="145774" y="2336651"/>
            <a:ext cx="11900452" cy="54807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2D936C-D8C9-49D8-8F26-96F52E4E4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0800000">
            <a:off x="-145774" y="0"/>
            <a:ext cx="12192000" cy="11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49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3CD5-4411-4875-98B9-2DF0F27F6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    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783288-5FC9-4D50-98D8-2BAA9DB73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6184" y="-1436420"/>
            <a:ext cx="9833115" cy="1952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A039A4-E048-48C5-BD27-8272DC898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4696" y="5663639"/>
            <a:ext cx="12192000" cy="11943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8B535E-A67A-448D-867F-64A3CBBF0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29" y="1410628"/>
            <a:ext cx="8110331" cy="4552950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5C2FAA09-6AF4-41CB-9014-C0CD3BBF5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7877506" y="3025286"/>
            <a:ext cx="7272947" cy="195262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C5324C80-1B9C-4BE9-8F73-460CC077B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200000">
            <a:off x="-3257128" y="2544624"/>
            <a:ext cx="623803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35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9DCC9-8874-43B6-8556-47485C9D2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182" y="1696278"/>
            <a:ext cx="10240617" cy="3167270"/>
          </a:xfrm>
        </p:spPr>
        <p:txBody>
          <a:bodyPr>
            <a:normAutofit/>
          </a:bodyPr>
          <a:lstStyle/>
          <a:p>
            <a:pPr algn="ctr"/>
            <a:r>
              <a:rPr lang="bn-IN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8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CD9249-EA8D-4BEA-B542-020B80A08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3429000"/>
            <a:ext cx="12192000" cy="309154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52AC4C-EA19-41B8-B59B-639E5D740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2763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30C783-A967-484B-9158-2E5A21494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71409">
            <a:off x="9016080" y="2296056"/>
            <a:ext cx="3714796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F2F39E-C4AC-4DC9-B274-5426BE1E5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90599" y="2645466"/>
            <a:ext cx="3657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695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5FE02-F6B9-424F-8042-5613CED40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E4594-2A95-4272-BFDA-690BBCA90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IN" dirty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2E77C0-AD58-4EBC-BEBE-D5F001C57FDB}"/>
              </a:ext>
            </a:extLst>
          </p:cNvPr>
          <p:cNvSpPr/>
          <p:nvPr/>
        </p:nvSpPr>
        <p:spPr>
          <a:xfrm>
            <a:off x="460407" y="1436731"/>
            <a:ext cx="6362565" cy="4751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মুরশিদুর রহমান </a:t>
            </a:r>
          </a:p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ইবতেদায়ি ক্বারি </a:t>
            </a:r>
          </a:p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খিলবাইছা রাহমানিয়া ফাজিল মাদ্রাসা </a:t>
            </a:r>
          </a:p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 লক্ষ্মীপুর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1AC78D-75F3-4141-B99A-726735358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1472245"/>
            <a:ext cx="5143500" cy="574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F774CD-B5C1-49A9-9FC7-03DA4CFA9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14696" y="5663639"/>
            <a:ext cx="12192000" cy="11943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6CE19E-ECCC-45D2-BAC5-20F8EC3DE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0800000">
            <a:off x="0" y="-690562"/>
            <a:ext cx="12192000" cy="11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31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D9B31-8B2E-4BD8-B0F1-CE04C5619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B54093-D80C-47E8-885F-C631BEAF8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80074" y="4905375"/>
            <a:ext cx="12272074" cy="1952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36F7A2-C2D3-4492-BB51-7CC864E79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>
            <a:off x="139485" y="-232056"/>
            <a:ext cx="12192000" cy="11943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0FFC14-A00C-4102-8174-B4164D1C1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27" y="859902"/>
            <a:ext cx="4070888" cy="56329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9490CF-041C-4FFC-9CE8-950A5C37FEAE}"/>
              </a:ext>
            </a:extLst>
          </p:cNvPr>
          <p:cNvSpPr/>
          <p:nvPr/>
        </p:nvSpPr>
        <p:spPr>
          <a:xfrm>
            <a:off x="139485" y="1559488"/>
            <a:ext cx="7311803" cy="44437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বিষয়ঃআরবি</a:t>
            </a:r>
          </a:p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শ্রেনিঃইবতেদায়ি ৩য় </a:t>
            </a:r>
          </a:p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২য়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08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5EE5C-A279-4E90-84F0-37416FE48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dirty="0"/>
              <a:t> 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569A88-DE1B-4D04-8FC8-1E4E57D774D7}"/>
              </a:ext>
            </a:extLst>
          </p:cNvPr>
          <p:cNvSpPr/>
          <p:nvPr/>
        </p:nvSpPr>
        <p:spPr>
          <a:xfrm>
            <a:off x="924339" y="1825625"/>
            <a:ext cx="103135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গদ্যাংশের শাব্দিক অর্থ বলতে পারবে </a:t>
            </a:r>
            <a:r>
              <a:rPr lang="bn-IN" dirty="0"/>
              <a:t>। 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AF1A211-01ED-467F-9435-C452490D4A15}"/>
              </a:ext>
            </a:extLst>
          </p:cNvPr>
          <p:cNvSpPr/>
          <p:nvPr/>
        </p:nvSpPr>
        <p:spPr>
          <a:xfrm>
            <a:off x="722243" y="2966692"/>
            <a:ext cx="10515600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</a:rPr>
              <a:t>২। </a:t>
            </a:r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ইবারতটুকুর বাংলায় অনুবাদ করতে পারবে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DA63DB-24BA-4253-AD91-48FC9591869C}"/>
              </a:ext>
            </a:extLst>
          </p:cNvPr>
          <p:cNvSpPr/>
          <p:nvPr/>
        </p:nvSpPr>
        <p:spPr>
          <a:xfrm>
            <a:off x="838201" y="4638261"/>
            <a:ext cx="10214112" cy="11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অনুশিলনির প্রশ্ন গুলোর উত্তর দিতে পারবে ।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870AF3-9635-4E13-B79A-AE528EA31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>
            <a:off x="51106" y="-191851"/>
            <a:ext cx="12192000" cy="1194361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41E7FC0-63ED-4C2D-924C-CAF04B14A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4751" y="4919123"/>
            <a:ext cx="10992679" cy="18616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99E08D-553E-4045-BEE8-F88D39349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200000">
            <a:off x="8080659" y="2869766"/>
            <a:ext cx="7203676" cy="11184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F2BF9F-E0C0-4CFA-A4C5-6221EB59F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-3527322" y="3274118"/>
            <a:ext cx="8116229" cy="14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39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5377A-EEA4-4632-B0EC-CFE2A3B70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78" y="512585"/>
            <a:ext cx="11114822" cy="1480187"/>
          </a:xfrm>
        </p:spPr>
        <p:txBody>
          <a:bodyPr>
            <a:norm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গুলোর প্রতি লক্ষ কর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D72C1F-70E6-4B79-99D4-4B214211D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4448014"/>
            <a:ext cx="12191999" cy="24099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4A2199-BEDA-4D9C-A8FF-062FBBCB8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>
            <a:off x="51106" y="-191851"/>
            <a:ext cx="12192000" cy="11943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65A821-3BBC-49DF-9533-83892A42B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689" y="1913466"/>
            <a:ext cx="3400324" cy="3546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5D490A-FB7E-4C58-A083-F58CC1FA09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935" y="1913466"/>
            <a:ext cx="3760304" cy="35464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F95462-5098-45F6-BC19-5C3802A019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6" y="1992773"/>
            <a:ext cx="5106583" cy="365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41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D2978-E7D3-464B-881A-747264A5B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 পাঠ (শব্দার্থ গুলো শিখে নাও</a:t>
            </a:r>
            <a:r>
              <a:rPr lang="bn-IN" dirty="0"/>
              <a:t>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E57603-9885-4185-9AEF-961298085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4696" y="5663639"/>
            <a:ext cx="12192000" cy="119436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CA7C34-FF89-40FE-B458-7C46F8BA2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>
            <a:off x="202880" y="79935"/>
            <a:ext cx="12177303" cy="1194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A23771-7CDE-44AA-BB46-DFF7CB7F22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7" y="1488755"/>
            <a:ext cx="11669983" cy="495300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BCA7FC5-10C0-4FB7-A952-E7F81C37A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-3293523" y="2831819"/>
            <a:ext cx="6952219" cy="119436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D0E8020-F8EC-4F40-AFD2-4005838BB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200000">
            <a:off x="8625854" y="3177441"/>
            <a:ext cx="7045956" cy="69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01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3F28-ECA5-4DFE-B32C-A30C160C6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6230"/>
            <a:ext cx="10515600" cy="1008832"/>
          </a:xfrm>
        </p:spPr>
        <p:txBody>
          <a:bodyPr>
            <a:normAutofit/>
          </a:bodyPr>
          <a:lstStyle/>
          <a:p>
            <a:pPr algn="ctr"/>
            <a:r>
              <a:rPr lang="bn-IN" sz="5400" b="1" dirty="0"/>
              <a:t>নিরব পাঠ </a:t>
            </a:r>
            <a:endParaRPr lang="en-US" sz="54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6AE97C-B7A5-4560-9C2F-D11A0283E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>
            <a:off x="0" y="-2"/>
            <a:ext cx="12177304" cy="11926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F2C583-C365-4D9D-B776-D23221803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4696" y="5663639"/>
            <a:ext cx="12192000" cy="11943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A596D3-D9F1-4819-9534-B2E38D9BB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52" y="1895062"/>
            <a:ext cx="10161104" cy="3768577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179BDCBE-9E33-4110-BCA2-EBF4801DD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200000">
            <a:off x="8827402" y="2884412"/>
            <a:ext cx="5558454" cy="119436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A531CD32-568A-4151-AC7F-1314C4543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-2725652" y="2810892"/>
            <a:ext cx="6563262" cy="11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82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A9D5A-BC0D-46BD-B975-F0DE07C3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7895"/>
            <a:ext cx="10515600" cy="842549"/>
          </a:xfrm>
        </p:spPr>
        <p:txBody>
          <a:bodyPr>
            <a:normAutofit fontScale="90000"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বাংলায় অনুবাদ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9F02F-163F-47F4-9E14-34F997C66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4329"/>
            <a:ext cx="9259957" cy="4162633"/>
          </a:xfrm>
        </p:spPr>
        <p:txBody>
          <a:bodyPr/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এটা আমার ঘর,আমার ঘর মসজিদের সামনে,আমার ঘর সুন্দর,এতে রয়েছে ছোট ১টি বাগান ,আমার কক্ষে রয়েছে বড় ১টি জানালা,সুন্দর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পাখা।এটা আমার খাট এটা আমার টেবিল,এটা আমার চেয়ারআমার কলম ও বই টেবিলের উপরে আর আমার ব্যাগ টেবিলের নিচে ,আমার কক্ষের জানালা খোলা </a:t>
            </a:r>
            <a:r>
              <a:rPr lang="bn-IN" dirty="0"/>
              <a:t>। 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91654A2-1014-4D2E-8E08-534C75041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>
            <a:off x="-119269" y="-711"/>
            <a:ext cx="12177303" cy="119436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F6F9FD-64B8-4FC3-99C6-2CF0222EB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816039"/>
            <a:ext cx="12177303" cy="1041961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C732377-CB7F-454D-8EF7-38C49009A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-2372188" y="2847504"/>
            <a:ext cx="5938735" cy="1194360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F1B47F4-362C-4D0F-AADB-08D59E322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200000">
            <a:off x="8583035" y="2831820"/>
            <a:ext cx="6023570" cy="11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50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EA8E1-C08A-4EB0-BC22-84C8EEB56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89C00-4DBA-452E-904A-02C1AFF04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2452" y="1701761"/>
            <a:ext cx="7381461" cy="17272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বাংলায় অনুবাদ কর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96C2A9-3EC5-4077-B818-9ADB5CECD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61413"/>
            <a:ext cx="10333383" cy="4351338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781D36D-0191-4BBE-97A0-B290C1EBF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0800000">
            <a:off x="14697" y="507400"/>
            <a:ext cx="12177303" cy="1194360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1E687C6-9E3D-4825-B421-C13E0EA05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0800000" flipV="1">
            <a:off x="-83761" y="4910259"/>
            <a:ext cx="12177303" cy="2880683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539F084-A335-4FE6-895B-96E067286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5400000">
            <a:off x="-2786082" y="3167602"/>
            <a:ext cx="6431685" cy="1194360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AFB1E3AD-741A-4F03-8C3F-679CD44AF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6200000">
            <a:off x="8685945" y="3167602"/>
            <a:ext cx="5741566" cy="11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4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133</Words>
  <Application>Microsoft Office PowerPoint</Application>
  <PresentationFormat>Widescreen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NikoshBAN</vt:lpstr>
      <vt:lpstr>Office Theme</vt:lpstr>
      <vt:lpstr>অন-লাইন ক্লাসে সবাইকে স্বাগতম </vt:lpstr>
      <vt:lpstr>শিক্ষক পরিচিতি </vt:lpstr>
      <vt:lpstr>পাঠ পরিচিতি </vt:lpstr>
      <vt:lpstr>শিখনফল  </vt:lpstr>
      <vt:lpstr>নিচের ছবি গুলোর প্রতি লক্ষ কর </vt:lpstr>
      <vt:lpstr>নিরব পাঠ (শব্দার্থ গুলো শিখে নাও)</vt:lpstr>
      <vt:lpstr>নিরব পাঠ </vt:lpstr>
      <vt:lpstr>বাংলায় অনুবাদ </vt:lpstr>
      <vt:lpstr>একক কাজ </vt:lpstr>
      <vt:lpstr>     বাড়ির কাজ </vt:lpstr>
      <vt:lpstr>সবাইকে 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অন-লাইন ক্লাসে সবাইকে স্বাগতম </dc:title>
  <dc:creator>DOEL</dc:creator>
  <cp:lastModifiedBy>DOEL</cp:lastModifiedBy>
  <cp:revision>40</cp:revision>
  <dcterms:created xsi:type="dcterms:W3CDTF">2021-03-29T13:24:14Z</dcterms:created>
  <dcterms:modified xsi:type="dcterms:W3CDTF">2021-03-30T02:01:32Z</dcterms:modified>
</cp:coreProperties>
</file>