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24" r:id="rId2"/>
  </p:sldMasterIdLst>
  <p:notesMasterIdLst>
    <p:notesMasterId r:id="rId27"/>
  </p:notesMasterIdLst>
  <p:handoutMasterIdLst>
    <p:handoutMasterId r:id="rId28"/>
  </p:handoutMasterIdLst>
  <p:sldIdLst>
    <p:sldId id="338" r:id="rId3"/>
    <p:sldId id="341" r:id="rId4"/>
    <p:sldId id="342" r:id="rId5"/>
    <p:sldId id="343" r:id="rId6"/>
    <p:sldId id="344" r:id="rId7"/>
    <p:sldId id="345" r:id="rId8"/>
    <p:sldId id="346" r:id="rId9"/>
    <p:sldId id="347" r:id="rId10"/>
    <p:sldId id="366" r:id="rId11"/>
    <p:sldId id="367" r:id="rId12"/>
    <p:sldId id="368" r:id="rId13"/>
    <p:sldId id="369"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00"/>
    <a:srgbClr val="990000"/>
    <a:srgbClr val="333300"/>
    <a:srgbClr val="660033"/>
    <a:srgbClr val="FFFFFF"/>
    <a:srgbClr val="FF33CC"/>
    <a:srgbClr val="0000FF"/>
    <a:srgbClr val="008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6535" autoAdjust="0"/>
  </p:normalViewPr>
  <p:slideViewPr>
    <p:cSldViewPr>
      <p:cViewPr varScale="1">
        <p:scale>
          <a:sx n="63" d="100"/>
          <a:sy n="63" d="100"/>
        </p:scale>
        <p:origin x="-1596" y="-108"/>
      </p:cViewPr>
      <p:guideLst>
        <p:guide orient="horz" pos="350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9"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90"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69BB-3AC4-484B-9FCB-72BB5B4551F7}" type="datetimeFigureOut">
              <a:rPr lang="en-US" smtClean="0"/>
              <a:t>3/30/2021</a:t>
            </a:fld>
            <a:endParaRPr lang="en-US"/>
          </a:p>
        </p:txBody>
      </p:sp>
      <p:sp>
        <p:nvSpPr>
          <p:cNvPr id="1048791"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92"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A8F61-B4C1-43AC-AC10-E45A441CFAF3}" type="slidenum">
              <a:rPr lang="en-US" smtClean="0"/>
              <a:t>‹#›</a:t>
            </a:fld>
            <a:endParaRPr lang="en-US"/>
          </a:p>
        </p:txBody>
      </p:sp>
    </p:spTree>
    <p:extLst>
      <p:ext uri="{BB962C8B-B14F-4D97-AF65-F5344CB8AC3E}">
        <p14:creationId xmlns:p14="http://schemas.microsoft.com/office/powerpoint/2010/main" val="40781851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3"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84"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0D94D-C225-474B-9996-AE9A2EB657E9}" type="datetimeFigureOut">
              <a:rPr lang="en-US" smtClean="0"/>
              <a:t>3/30/2021</a:t>
            </a:fld>
            <a:endParaRPr lang="en-US"/>
          </a:p>
        </p:txBody>
      </p:sp>
      <p:sp>
        <p:nvSpPr>
          <p:cNvPr id="1048785"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86"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8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88"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B91F2-C85C-40EA-9E38-FA72BE675867}" type="slidenum">
              <a:rPr lang="en-US" smtClean="0"/>
              <a:t>‹#›</a:t>
            </a:fld>
            <a:endParaRPr lang="en-US"/>
          </a:p>
        </p:txBody>
      </p:sp>
    </p:spTree>
    <p:extLst>
      <p:ext uri="{BB962C8B-B14F-4D97-AF65-F5344CB8AC3E}">
        <p14:creationId xmlns:p14="http://schemas.microsoft.com/office/powerpoint/2010/main" val="10078310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Slide Image Placeholder 1"/>
          <p:cNvSpPr>
            <a:spLocks noGrp="1" noRot="1" noChangeAspect="1"/>
          </p:cNvSpPr>
          <p:nvPr>
            <p:ph type="sldImg"/>
          </p:nvPr>
        </p:nvSpPr>
        <p:spPr/>
      </p:sp>
      <p:sp>
        <p:nvSpPr>
          <p:cNvPr id="1048641" name="Notes Placeholder 2"/>
          <p:cNvSpPr>
            <a:spLocks noGrp="1"/>
          </p:cNvSpPr>
          <p:nvPr>
            <p:ph type="body" idx="1"/>
          </p:nvPr>
        </p:nvSpPr>
        <p:spPr/>
        <p:txBody>
          <a:bodyPr/>
          <a:lstStyle/>
          <a:p>
            <a:endParaRPr lang="en-US" dirty="0"/>
          </a:p>
        </p:txBody>
      </p:sp>
      <p:sp>
        <p:nvSpPr>
          <p:cNvPr id="1048642" name="Slide Number Placeholder 3"/>
          <p:cNvSpPr>
            <a:spLocks noGrp="1"/>
          </p:cNvSpPr>
          <p:nvPr>
            <p:ph type="sldNum" sz="quarter" idx="10"/>
          </p:nvPr>
        </p:nvSpPr>
        <p:spPr/>
        <p:txBody>
          <a:bodyPr/>
          <a:lstStyle/>
          <a:p>
            <a:fld id="{5BF585FD-FE64-4FAB-99B4-99DE95C5CB7F}" type="slidenum">
              <a:rPr lang="en-US" smtClean="0"/>
              <a:t>1</a:t>
            </a:fld>
            <a:endParaRPr lang="en-US"/>
          </a:p>
        </p:txBody>
      </p:sp>
      <p:sp>
        <p:nvSpPr>
          <p:cNvPr id="1048643" name="Header Placeholder 4"/>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lide Image Placeholder 1"/>
          <p:cNvSpPr>
            <a:spLocks noGrp="1" noRot="1" noChangeAspect="1"/>
          </p:cNvSpPr>
          <p:nvPr>
            <p:ph type="sldImg"/>
          </p:nvPr>
        </p:nvSpPr>
        <p:spPr/>
      </p:sp>
      <p:sp>
        <p:nvSpPr>
          <p:cNvPr id="1048607" name="Notes Placeholder 2"/>
          <p:cNvSpPr>
            <a:spLocks noGrp="1"/>
          </p:cNvSpPr>
          <p:nvPr>
            <p:ph type="body" idx="1"/>
          </p:nvPr>
        </p:nvSpPr>
        <p:spPr/>
        <p:txBody>
          <a:bodyPr/>
          <a:lstStyle/>
          <a:p>
            <a:endParaRPr lang="en-US" dirty="0"/>
          </a:p>
        </p:txBody>
      </p:sp>
      <p:sp>
        <p:nvSpPr>
          <p:cNvPr id="1048608" name="Slide Number Placeholder 3"/>
          <p:cNvSpPr>
            <a:spLocks noGrp="1"/>
          </p:cNvSpPr>
          <p:nvPr>
            <p:ph type="sldNum" sz="quarter" idx="10"/>
          </p:nvPr>
        </p:nvSpPr>
        <p:spPr/>
        <p:txBody>
          <a:bodyPr/>
          <a:lstStyle/>
          <a:p>
            <a:fld id="{3A5B91F2-C85C-40EA-9E38-FA72BE675867}" type="slidenum">
              <a:rPr lang="en-US" smtClean="0"/>
              <a:t>3</a:t>
            </a:fld>
            <a:endParaRPr lang="en-US"/>
          </a:p>
        </p:txBody>
      </p:sp>
      <p:sp>
        <p:nvSpPr>
          <p:cNvPr id="1048609" name="Header Placeholder 4"/>
          <p:cNvSpPr>
            <a:spLocks noGrp="1"/>
          </p:cNvSpPr>
          <p:nvPr>
            <p:ph type="hd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Slide Image Placeholder 1"/>
          <p:cNvSpPr>
            <a:spLocks noGrp="1" noRot="1" noChangeAspect="1"/>
          </p:cNvSpPr>
          <p:nvPr>
            <p:ph type="sldImg"/>
          </p:nvPr>
        </p:nvSpPr>
        <p:spPr/>
      </p:sp>
      <p:sp>
        <p:nvSpPr>
          <p:cNvPr id="1048652" name="Notes Placeholder 2"/>
          <p:cNvSpPr>
            <a:spLocks noGrp="1"/>
          </p:cNvSpPr>
          <p:nvPr>
            <p:ph type="body" idx="1"/>
          </p:nvPr>
        </p:nvSpPr>
        <p:spPr/>
        <p:txBody>
          <a:bodyPr/>
          <a:lstStyle/>
          <a:p>
            <a:endParaRPr lang="en-US"/>
          </a:p>
        </p:txBody>
      </p:sp>
      <p:sp>
        <p:nvSpPr>
          <p:cNvPr id="1048653" name="Slide Number Placeholder 3"/>
          <p:cNvSpPr>
            <a:spLocks noGrp="1"/>
          </p:cNvSpPr>
          <p:nvPr>
            <p:ph type="sldNum" sz="quarter" idx="10"/>
          </p:nvPr>
        </p:nvSpPr>
        <p:spPr/>
        <p:txBody>
          <a:bodyPr/>
          <a:lstStyle/>
          <a:p>
            <a:fld id="{3A5B91F2-C85C-40EA-9E38-FA72BE675867}" type="slidenum">
              <a:rPr lang="en-US" smtClean="0"/>
              <a:t>7</a:t>
            </a:fld>
            <a:endParaRPr lang="en-US"/>
          </a:p>
        </p:txBody>
      </p:sp>
      <p:sp>
        <p:nvSpPr>
          <p:cNvPr id="1048654" name="Header Placeholder 4"/>
          <p:cNvSpPr>
            <a:spLocks noGrp="1"/>
          </p:cNvSpPr>
          <p:nvPr>
            <p:ph type="hd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1048740"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048741"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742" name="Date Placeholder 29"/>
          <p:cNvSpPr>
            <a:spLocks noGrp="1"/>
          </p:cNvSpPr>
          <p:nvPr>
            <p:ph type="dt" sz="half" idx="10"/>
          </p:nvPr>
        </p:nvSpPr>
        <p:spPr/>
        <p:txBody>
          <a:bodyPr/>
          <a:lstStyle/>
          <a:p>
            <a:fld id="{4EB87BA1-4B6F-4A94-9661-96943177150E}" type="datetime1">
              <a:rPr lang="en-US" smtClean="0"/>
              <a:t>3/30/2021</a:t>
            </a:fld>
            <a:endParaRPr lang="en-US"/>
          </a:p>
        </p:txBody>
      </p:sp>
      <p:sp>
        <p:nvSpPr>
          <p:cNvPr id="1048743" name="Footer Placeholder 18"/>
          <p:cNvSpPr>
            <a:spLocks noGrp="1"/>
          </p:cNvSpPr>
          <p:nvPr>
            <p:ph type="ftr" sz="quarter" idx="11"/>
          </p:nvPr>
        </p:nvSpPr>
        <p:spPr/>
        <p:txBody>
          <a:bodyPr/>
          <a:lstStyle/>
          <a:p>
            <a:endParaRPr lang="en-US"/>
          </a:p>
        </p:txBody>
      </p:sp>
      <p:sp>
        <p:nvSpPr>
          <p:cNvPr id="1048744" name="Slide Number Placeholder 26"/>
          <p:cNvSpPr>
            <a:spLocks noGrp="1"/>
          </p:cNvSpPr>
          <p:nvPr>
            <p:ph type="sldNum" sz="quarter" idx="12"/>
          </p:nvPr>
        </p:nvSpPr>
        <p:spPr/>
        <p:txBody>
          <a:bodyPr/>
          <a:lstStyle/>
          <a:p>
            <a:fld id="{B6F15528-21DE-4FAA-801E-634DDDAF4B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64" name="Title 1"/>
          <p:cNvSpPr>
            <a:spLocks noGrp="1"/>
          </p:cNvSpPr>
          <p:nvPr>
            <p:ph type="title"/>
          </p:nvPr>
        </p:nvSpPr>
        <p:spPr/>
        <p:txBody>
          <a:bodyPr>
            <a:normAutofit fontScale="90000"/>
          </a:bodyPr>
          <a:lstStyle/>
          <a:p>
            <a:r>
              <a:rPr kumimoji="0" lang="en-US" smtClean="0"/>
              <a:t>Click to edit Master title style</a:t>
            </a:r>
            <a:endParaRPr kumimoji="0" lang="en-US"/>
          </a:p>
        </p:txBody>
      </p:sp>
      <p:sp>
        <p:nvSpPr>
          <p:cNvPr id="1048765"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66" name="Date Placeholder 3"/>
          <p:cNvSpPr>
            <a:spLocks noGrp="1"/>
          </p:cNvSpPr>
          <p:nvPr>
            <p:ph type="dt" sz="half" idx="10"/>
          </p:nvPr>
        </p:nvSpPr>
        <p:spPr/>
        <p:txBody>
          <a:bodyPr/>
          <a:lstStyle/>
          <a:p>
            <a:fld id="{FEFA3507-C9B2-410A-9E41-1EF6AD49D7ED}" type="datetime1">
              <a:rPr lang="en-US" smtClean="0"/>
              <a:t>3/30/2021</a:t>
            </a:fld>
            <a:endParaRPr lang="en-US"/>
          </a:p>
        </p:txBody>
      </p:sp>
      <p:sp>
        <p:nvSpPr>
          <p:cNvPr id="1048767" name="Footer Placeholder 4"/>
          <p:cNvSpPr>
            <a:spLocks noGrp="1"/>
          </p:cNvSpPr>
          <p:nvPr>
            <p:ph type="ftr" sz="quarter" idx="11"/>
          </p:nvPr>
        </p:nvSpPr>
        <p:spPr/>
        <p:txBody>
          <a:bodyPr/>
          <a:lstStyle/>
          <a:p>
            <a:endParaRPr lang="en-US"/>
          </a:p>
        </p:txBody>
      </p:sp>
      <p:sp>
        <p:nvSpPr>
          <p:cNvPr id="1048768"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49"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1048750"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51" name="Date Placeholder 3"/>
          <p:cNvSpPr>
            <a:spLocks noGrp="1"/>
          </p:cNvSpPr>
          <p:nvPr>
            <p:ph type="dt" sz="half" idx="10"/>
          </p:nvPr>
        </p:nvSpPr>
        <p:spPr/>
        <p:txBody>
          <a:bodyPr/>
          <a:lstStyle/>
          <a:p>
            <a:fld id="{FB302AFF-9636-4682-9E82-1849785C600A}" type="datetime1">
              <a:rPr lang="en-US" smtClean="0"/>
              <a:t>3/30/2021</a:t>
            </a:fld>
            <a:endParaRPr lang="en-US"/>
          </a:p>
        </p:txBody>
      </p:sp>
      <p:sp>
        <p:nvSpPr>
          <p:cNvPr id="1048752" name="Footer Placeholder 4"/>
          <p:cNvSpPr>
            <a:spLocks noGrp="1"/>
          </p:cNvSpPr>
          <p:nvPr>
            <p:ph type="ftr" sz="quarter" idx="11"/>
          </p:nvPr>
        </p:nvSpPr>
        <p:spPr/>
        <p:txBody>
          <a:bodyPr/>
          <a:lstStyle/>
          <a:p>
            <a:endParaRPr lang="en-US"/>
          </a:p>
        </p:txBody>
      </p:sp>
      <p:sp>
        <p:nvSpPr>
          <p:cNvPr id="1048753"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7" name="Group 6"/>
          <p:cNvGrpSpPr/>
          <p:nvPr userDrawn="1"/>
        </p:nvGrpSpPr>
        <p:grpSpPr>
          <a:xfrm>
            <a:off x="0" y="0"/>
            <a:ext cx="9144000" cy="6858000"/>
            <a:chOff x="0" y="0"/>
            <a:chExt cx="12192000" cy="6858000"/>
          </a:xfrm>
        </p:grpSpPr>
        <p:sp>
          <p:nvSpPr>
            <p:cNvPr id="1048581"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48582" name="Rectangle 8"/>
            <p:cNvSpPr/>
            <p:nvPr/>
          </p:nvSpPr>
          <p:spPr>
            <a:xfrm>
              <a:off x="184597" y="173865"/>
              <a:ext cx="11831392" cy="6497392"/>
            </a:xfrm>
            <a:prstGeom prst="rect">
              <a:avLst/>
            </a:prstGeom>
            <a:noFill/>
            <a:ln w="762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48583" name="Rectangle 9"/>
            <p:cNvSpPr/>
            <p:nvPr userDrawn="1"/>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28" name="Group 10"/>
          <p:cNvGrpSpPr/>
          <p:nvPr userDrawn="1"/>
        </p:nvGrpSpPr>
        <p:grpSpPr>
          <a:xfrm>
            <a:off x="167426" y="5743977"/>
            <a:ext cx="8825249" cy="884834"/>
            <a:chOff x="134470" y="2374526"/>
            <a:chExt cx="11164901" cy="1409700"/>
          </a:xfrm>
        </p:grpSpPr>
        <p:pic>
          <p:nvPicPr>
            <p:cNvPr id="2097152" name="Picture 11"/>
            <p:cNvPicPr>
              <a:picLocks noChangeAspect="1"/>
            </p:cNvPicPr>
            <p:nvPr/>
          </p:nvPicPr>
          <p:blipFill>
            <a:blip r:embed="rId2"/>
            <a:stretch>
              <a:fillRect/>
            </a:stretch>
          </p:blipFill>
          <p:spPr>
            <a:xfrm>
              <a:off x="134470" y="2374526"/>
              <a:ext cx="6185647" cy="1409700"/>
            </a:xfrm>
            <a:prstGeom prst="rect">
              <a:avLst/>
            </a:prstGeom>
          </p:spPr>
        </p:pic>
        <p:pic>
          <p:nvPicPr>
            <p:cNvPr id="2097153" name="Picture 12"/>
            <p:cNvPicPr>
              <a:picLocks noChangeAspect="1"/>
            </p:cNvPicPr>
            <p:nvPr/>
          </p:nvPicPr>
          <p:blipFill>
            <a:blip r:embed="rId2"/>
            <a:stretch>
              <a:fillRect/>
            </a:stretch>
          </p:blipFill>
          <p:spPr>
            <a:xfrm>
              <a:off x="5113724" y="2374526"/>
              <a:ext cx="6185647" cy="1409700"/>
            </a:xfrm>
            <a:prstGeom prst="rect">
              <a:avLst/>
            </a:prstGeom>
          </p:spPr>
        </p:pic>
      </p:grpSp>
      <p:pic>
        <p:nvPicPr>
          <p:cNvPr id="2097154" name="Picture 13"/>
          <p:cNvPicPr>
            <a:picLocks noChangeAspect="1"/>
          </p:cNvPicPr>
          <p:nvPr userDrawn="1"/>
        </p:nvPicPr>
        <p:blipFill>
          <a:blip r:embed="rId3" cstate="print"/>
          <a:stretch>
            <a:fillRect/>
          </a:stretch>
        </p:blipFill>
        <p:spPr>
          <a:xfrm rot="19064304">
            <a:off x="96966" y="142294"/>
            <a:ext cx="541015" cy="663280"/>
          </a:xfrm>
          <a:prstGeom prst="rect">
            <a:avLst/>
          </a:prstGeom>
        </p:spPr>
      </p:pic>
      <p:pic>
        <p:nvPicPr>
          <p:cNvPr id="2097155" name="Picture 14"/>
          <p:cNvPicPr>
            <a:picLocks noChangeAspect="1"/>
          </p:cNvPicPr>
          <p:nvPr userDrawn="1"/>
        </p:nvPicPr>
        <p:blipFill>
          <a:blip r:embed="rId4"/>
          <a:stretch>
            <a:fillRect/>
          </a:stretch>
        </p:blipFill>
        <p:spPr>
          <a:xfrm rot="2705941">
            <a:off x="8384617" y="251024"/>
            <a:ext cx="788047" cy="476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wipe(left)">
                                      <p:cBhvr>
                                        <p:cTn id="7" dur="500"/>
                                        <p:tgtEl>
                                          <p:spTgt spid="2097154"/>
                                        </p:tgtEl>
                                      </p:cBhvr>
                                    </p:animEffect>
                                  </p:childTnLst>
                                </p:cTn>
                              </p:par>
                              <p:par>
                                <p:cTn id="8" presetID="22" presetClass="entr" presetSubtype="8" fill="hold" nodeType="withEffect">
                                  <p:stCondLst>
                                    <p:cond delay="0"/>
                                  </p:stCondLst>
                                  <p:childTnLst>
                                    <p:set>
                                      <p:cBhvr>
                                        <p:cTn id="9" dur="1" fill="hold">
                                          <p:stCondLst>
                                            <p:cond delay="0"/>
                                          </p:stCondLst>
                                        </p:cTn>
                                        <p:tgtEl>
                                          <p:spTgt spid="2097155"/>
                                        </p:tgtEl>
                                        <p:attrNameLst>
                                          <p:attrName>style.visibility</p:attrName>
                                        </p:attrNameLst>
                                      </p:cBhvr>
                                      <p:to>
                                        <p:strVal val="visible"/>
                                      </p:to>
                                    </p:set>
                                    <p:animEffect transition="in" filter="wipe(left)">
                                      <p:cBhvr>
                                        <p:cTn id="10" dur="500"/>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90" name="Title 1"/>
          <p:cNvSpPr>
            <a:spLocks noGrp="1"/>
          </p:cNvSpPr>
          <p:nvPr>
            <p:ph type="title"/>
          </p:nvPr>
        </p:nvSpPr>
        <p:spPr/>
        <p:txBody>
          <a:bodyPr/>
          <a:lstStyle/>
          <a:p>
            <a:r>
              <a:rPr lang="en-US" smtClean="0"/>
              <a:t>Click to edit Master title style</a:t>
            </a:r>
            <a:endParaRPr lang="en-US" dirty="0"/>
          </a:p>
        </p:txBody>
      </p:sp>
      <p:sp>
        <p:nvSpPr>
          <p:cNvPr id="1048691"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2" name="Date Placeholder 3"/>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693"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694" name="Slide Number Placeholder 5"/>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17"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1048718"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48719" name="Date Placeholder 3"/>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720"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721" name="Slide Number Placeholder 5"/>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1" name="Title 1"/>
          <p:cNvSpPr>
            <a:spLocks noGrp="1"/>
          </p:cNvSpPr>
          <p:nvPr>
            <p:ph type="title"/>
          </p:nvPr>
        </p:nvSpPr>
        <p:spPr/>
        <p:txBody>
          <a:bodyPr/>
          <a:lstStyle/>
          <a:p>
            <a:r>
              <a:rPr lang="en-US" smtClean="0"/>
              <a:t>Click to edit Master title style</a:t>
            </a:r>
            <a:endParaRPr lang="en-US" dirty="0"/>
          </a:p>
        </p:txBody>
      </p:sp>
      <p:sp>
        <p:nvSpPr>
          <p:cNvPr id="1048712"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13"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14" name="Date Placeholder 4"/>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715" name="Footer Placeholder 5"/>
          <p:cNvSpPr>
            <a:spLocks noGrp="1"/>
          </p:cNvSpPr>
          <p:nvPr>
            <p:ph type="ftr" sz="quarter" idx="11"/>
          </p:nvPr>
        </p:nvSpPr>
        <p:spPr/>
        <p:txBody>
          <a:bodyPr/>
          <a:lstStyle/>
          <a:p>
            <a:endParaRPr lang="en-US">
              <a:solidFill>
                <a:prstClr val="black">
                  <a:tint val="75000"/>
                </a:prstClr>
              </a:solidFill>
            </a:endParaRPr>
          </a:p>
        </p:txBody>
      </p:sp>
      <p:sp>
        <p:nvSpPr>
          <p:cNvPr id="1048716" name="Slide Number Placeholder 6"/>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3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104873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73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3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73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37" name="Date Placeholder 6"/>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738" name="Footer Placeholder 7"/>
          <p:cNvSpPr>
            <a:spLocks noGrp="1"/>
          </p:cNvSpPr>
          <p:nvPr>
            <p:ph type="ftr" sz="quarter" idx="11"/>
          </p:nvPr>
        </p:nvSpPr>
        <p:spPr/>
        <p:txBody>
          <a:bodyPr/>
          <a:lstStyle/>
          <a:p>
            <a:endParaRPr lang="en-US">
              <a:solidFill>
                <a:prstClr val="black">
                  <a:tint val="75000"/>
                </a:prstClr>
              </a:solidFill>
            </a:endParaRPr>
          </a:p>
        </p:txBody>
      </p:sp>
      <p:sp>
        <p:nvSpPr>
          <p:cNvPr id="1048739" name="Slide Number Placeholder 8"/>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8" name="Title 1"/>
          <p:cNvSpPr>
            <a:spLocks noGrp="1"/>
          </p:cNvSpPr>
          <p:nvPr>
            <p:ph type="title"/>
          </p:nvPr>
        </p:nvSpPr>
        <p:spPr/>
        <p:txBody>
          <a:bodyPr/>
          <a:lstStyle/>
          <a:p>
            <a:r>
              <a:rPr lang="en-US" smtClean="0"/>
              <a:t>Click to edit Master title style</a:t>
            </a:r>
            <a:endParaRPr lang="en-US" dirty="0"/>
          </a:p>
        </p:txBody>
      </p:sp>
      <p:sp>
        <p:nvSpPr>
          <p:cNvPr id="1048729" name="Date Placeholder 2"/>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730" name="Footer Placeholder 3"/>
          <p:cNvSpPr>
            <a:spLocks noGrp="1"/>
          </p:cNvSpPr>
          <p:nvPr>
            <p:ph type="ftr" sz="quarter" idx="11"/>
          </p:nvPr>
        </p:nvSpPr>
        <p:spPr/>
        <p:txBody>
          <a:bodyPr/>
          <a:lstStyle/>
          <a:p>
            <a:endParaRPr lang="en-US">
              <a:solidFill>
                <a:prstClr val="black">
                  <a:tint val="75000"/>
                </a:prstClr>
              </a:solidFill>
            </a:endParaRPr>
          </a:p>
        </p:txBody>
      </p:sp>
      <p:sp>
        <p:nvSpPr>
          <p:cNvPr id="1048731" name="Slide Number Placeholder 4"/>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7" name="Date Placeholder 1"/>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688" name="Footer Placeholder 2"/>
          <p:cNvSpPr>
            <a:spLocks noGrp="1"/>
          </p:cNvSpPr>
          <p:nvPr>
            <p:ph type="ftr" sz="quarter" idx="11"/>
          </p:nvPr>
        </p:nvSpPr>
        <p:spPr/>
        <p:txBody>
          <a:bodyPr/>
          <a:lstStyle/>
          <a:p>
            <a:endParaRPr lang="en-US">
              <a:solidFill>
                <a:prstClr val="black">
                  <a:tint val="75000"/>
                </a:prstClr>
              </a:solidFill>
            </a:endParaRPr>
          </a:p>
        </p:txBody>
      </p:sp>
      <p:sp>
        <p:nvSpPr>
          <p:cNvPr id="1048689" name="Slide Number Placeholder 3"/>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2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104872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2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48725" name="Date Placeholder 4"/>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726" name="Footer Placeholder 5"/>
          <p:cNvSpPr>
            <a:spLocks noGrp="1"/>
          </p:cNvSpPr>
          <p:nvPr>
            <p:ph type="ftr" sz="quarter" idx="11"/>
          </p:nvPr>
        </p:nvSpPr>
        <p:spPr/>
        <p:txBody>
          <a:bodyPr/>
          <a:lstStyle/>
          <a:p>
            <a:endParaRPr lang="en-US">
              <a:solidFill>
                <a:prstClr val="black">
                  <a:tint val="75000"/>
                </a:prstClr>
              </a:solidFill>
            </a:endParaRPr>
          </a:p>
        </p:txBody>
      </p:sp>
      <p:sp>
        <p:nvSpPr>
          <p:cNvPr id="1048727" name="Slide Number Placeholder 6"/>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4" name="Title 1"/>
          <p:cNvSpPr>
            <a:spLocks noGrp="1"/>
          </p:cNvSpPr>
          <p:nvPr>
            <p:ph type="title"/>
          </p:nvPr>
        </p:nvSpPr>
        <p:spPr/>
        <p:txBody>
          <a:bodyPr>
            <a:normAutofit fontScale="90000"/>
          </a:bodyPr>
          <a:lstStyle/>
          <a:p>
            <a:r>
              <a:rPr kumimoji="0" lang="en-US" smtClean="0"/>
              <a:t>Click to edit Master title style</a:t>
            </a:r>
            <a:endParaRPr kumimoji="0" lang="en-US"/>
          </a:p>
        </p:txBody>
      </p:sp>
      <p:sp>
        <p:nvSpPr>
          <p:cNvPr id="1048615"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16" name="Date Placeholder 3"/>
          <p:cNvSpPr>
            <a:spLocks noGrp="1"/>
          </p:cNvSpPr>
          <p:nvPr>
            <p:ph type="dt" sz="half" idx="10"/>
          </p:nvPr>
        </p:nvSpPr>
        <p:spPr/>
        <p:txBody>
          <a:bodyPr/>
          <a:lstStyle/>
          <a:p>
            <a:fld id="{6ACB9457-1798-4FD8-A2EF-B977C23182F3}" type="datetime1">
              <a:rPr lang="en-US" smtClean="0"/>
              <a:t>3/30/2021</a:t>
            </a:fld>
            <a:endParaRPr lang="en-US"/>
          </a:p>
        </p:txBody>
      </p:sp>
      <p:sp>
        <p:nvSpPr>
          <p:cNvPr id="1048617" name="Footer Placeholder 4"/>
          <p:cNvSpPr>
            <a:spLocks noGrp="1"/>
          </p:cNvSpPr>
          <p:nvPr>
            <p:ph type="ftr" sz="quarter" idx="11"/>
          </p:nvPr>
        </p:nvSpPr>
        <p:spPr/>
        <p:txBody>
          <a:bodyPr/>
          <a:lstStyle/>
          <a:p>
            <a:endParaRPr lang="en-US"/>
          </a:p>
        </p:txBody>
      </p:sp>
      <p:sp>
        <p:nvSpPr>
          <p:cNvPr id="1048618"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95"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1048696"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869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48698" name="Date Placeholder 4"/>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699" name="Footer Placeholder 5"/>
          <p:cNvSpPr>
            <a:spLocks noGrp="1"/>
          </p:cNvSpPr>
          <p:nvPr>
            <p:ph type="ftr" sz="quarter" idx="11"/>
          </p:nvPr>
        </p:nvSpPr>
        <p:spPr/>
        <p:txBody>
          <a:bodyPr/>
          <a:lstStyle/>
          <a:p>
            <a:endParaRPr lang="en-US">
              <a:solidFill>
                <a:prstClr val="black">
                  <a:tint val="75000"/>
                </a:prstClr>
              </a:solidFill>
            </a:endParaRPr>
          </a:p>
        </p:txBody>
      </p:sp>
      <p:sp>
        <p:nvSpPr>
          <p:cNvPr id="1048700" name="Slide Number Placeholder 6"/>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01" name="Title 1"/>
          <p:cNvSpPr>
            <a:spLocks noGrp="1"/>
          </p:cNvSpPr>
          <p:nvPr>
            <p:ph type="title"/>
          </p:nvPr>
        </p:nvSpPr>
        <p:spPr/>
        <p:txBody>
          <a:bodyPr/>
          <a:lstStyle/>
          <a:p>
            <a:r>
              <a:rPr lang="en-US" smtClean="0"/>
              <a:t>Click to edit Master title style</a:t>
            </a:r>
            <a:endParaRPr lang="en-US" dirty="0"/>
          </a:p>
        </p:txBody>
      </p:sp>
      <p:sp>
        <p:nvSpPr>
          <p:cNvPr id="1048702"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03" name="Date Placeholder 3"/>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704"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705" name="Slide Number Placeholder 5"/>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06"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1048707"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08" name="Date Placeholder 3"/>
          <p:cNvSpPr>
            <a:spLocks noGrp="1"/>
          </p:cNvSpPr>
          <p:nvPr>
            <p:ph type="dt" sz="half" idx="10"/>
          </p:nvPr>
        </p:nvSpPr>
        <p:spPr/>
        <p:txBody>
          <a:bodyPr/>
          <a:lstStyle/>
          <a:p>
            <a:fld id="{47E71EF6-A0F7-4132-858A-9D11CB64787E}" type="datetimeFigureOut">
              <a:rPr lang="en-US" smtClean="0">
                <a:solidFill>
                  <a:prstClr val="black">
                    <a:tint val="75000"/>
                  </a:prstClr>
                </a:solidFill>
              </a:rPr>
              <a:t>3/30/2021</a:t>
            </a:fld>
            <a:endParaRPr lang="en-US">
              <a:solidFill>
                <a:prstClr val="black">
                  <a:tint val="75000"/>
                </a:prstClr>
              </a:solidFill>
            </a:endParaRPr>
          </a:p>
        </p:txBody>
      </p:sp>
      <p:sp>
        <p:nvSpPr>
          <p:cNvPr id="1048709" name="Footer Placeholder 4"/>
          <p:cNvSpPr>
            <a:spLocks noGrp="1"/>
          </p:cNvSpPr>
          <p:nvPr>
            <p:ph type="ftr" sz="quarter" idx="11"/>
          </p:nvPr>
        </p:nvSpPr>
        <p:spPr/>
        <p:txBody>
          <a:bodyPr/>
          <a:lstStyle/>
          <a:p>
            <a:endParaRPr lang="en-US">
              <a:solidFill>
                <a:prstClr val="black">
                  <a:tint val="75000"/>
                </a:prstClr>
              </a:solidFill>
            </a:endParaRPr>
          </a:p>
        </p:txBody>
      </p:sp>
      <p:sp>
        <p:nvSpPr>
          <p:cNvPr id="1048710" name="Slide Number Placeholder 5"/>
          <p:cNvSpPr>
            <a:spLocks noGrp="1"/>
          </p:cNvSpPr>
          <p:nvPr>
            <p:ph type="sldNum" sz="quarter" idx="12"/>
          </p:nvPr>
        </p:nvSpPr>
        <p:spPr/>
        <p:txBody>
          <a:bodyPr/>
          <a:lstStyle/>
          <a:p>
            <a:fld id="{4108BC4C-3091-4F13-B2C8-04DF4AD83E9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104863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04863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634" name="Date Placeholder 3"/>
          <p:cNvSpPr>
            <a:spLocks noGrp="1"/>
          </p:cNvSpPr>
          <p:nvPr>
            <p:ph type="dt" sz="half" idx="10"/>
          </p:nvPr>
        </p:nvSpPr>
        <p:spPr/>
        <p:txBody>
          <a:bodyPr/>
          <a:lstStyle/>
          <a:p>
            <a:fld id="{21779FC6-4516-458E-ACC3-06B104AA3F05}" type="datetime1">
              <a:rPr lang="en-US" smtClean="0"/>
              <a:t>3/30/2021</a:t>
            </a:fld>
            <a:endParaRPr lang="en-US"/>
          </a:p>
        </p:txBody>
      </p:sp>
      <p:sp>
        <p:nvSpPr>
          <p:cNvPr id="1048635" name="Footer Placeholder 4"/>
          <p:cNvSpPr>
            <a:spLocks noGrp="1"/>
          </p:cNvSpPr>
          <p:nvPr>
            <p:ph type="ftr" sz="quarter" idx="11"/>
          </p:nvPr>
        </p:nvSpPr>
        <p:spPr/>
        <p:txBody>
          <a:bodyPr/>
          <a:lstStyle/>
          <a:p>
            <a:endParaRPr lang="en-US"/>
          </a:p>
        </p:txBody>
      </p:sp>
      <p:sp>
        <p:nvSpPr>
          <p:cNvPr id="104863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97" name="Title 1"/>
          <p:cNvSpPr>
            <a:spLocks noGrp="1"/>
          </p:cNvSpPr>
          <p:nvPr>
            <p:ph type="title"/>
          </p:nvPr>
        </p:nvSpPr>
        <p:spPr>
          <a:xfrm>
            <a:off x="457200" y="704088"/>
            <a:ext cx="8229600" cy="1143000"/>
          </a:xfrm>
        </p:spPr>
        <p:txBody>
          <a:bodyPr>
            <a:normAutofit fontScale="90000"/>
          </a:bodyPr>
          <a:lstStyle/>
          <a:p>
            <a:r>
              <a:rPr kumimoji="0" lang="en-US" smtClean="0"/>
              <a:t>Click to edit Master title style</a:t>
            </a:r>
            <a:endParaRPr kumimoji="0" lang="en-US"/>
          </a:p>
        </p:txBody>
      </p:sp>
      <p:sp>
        <p:nvSpPr>
          <p:cNvPr id="1048598"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599"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00" name="Date Placeholder 4"/>
          <p:cNvSpPr>
            <a:spLocks noGrp="1"/>
          </p:cNvSpPr>
          <p:nvPr>
            <p:ph type="dt" sz="half" idx="10"/>
          </p:nvPr>
        </p:nvSpPr>
        <p:spPr/>
        <p:txBody>
          <a:bodyPr/>
          <a:lstStyle/>
          <a:p>
            <a:fld id="{84F5CDD2-D303-49EF-9A84-A2457328D5AA}" type="datetime1">
              <a:rPr lang="en-US" smtClean="0"/>
              <a:t>3/30/2021</a:t>
            </a:fld>
            <a:endParaRPr lang="en-US"/>
          </a:p>
        </p:txBody>
      </p:sp>
      <p:sp>
        <p:nvSpPr>
          <p:cNvPr id="1048601" name="Footer Placeholder 5"/>
          <p:cNvSpPr>
            <a:spLocks noGrp="1"/>
          </p:cNvSpPr>
          <p:nvPr>
            <p:ph type="ftr" sz="quarter" idx="11"/>
          </p:nvPr>
        </p:nvSpPr>
        <p:spPr/>
        <p:txBody>
          <a:bodyPr/>
          <a:lstStyle/>
          <a:p>
            <a:endParaRPr lang="en-US"/>
          </a:p>
        </p:txBody>
      </p:sp>
      <p:sp>
        <p:nvSpPr>
          <p:cNvPr id="1048602"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9" name="Title 1"/>
          <p:cNvSpPr>
            <a:spLocks noGrp="1"/>
          </p:cNvSpPr>
          <p:nvPr>
            <p:ph type="title"/>
          </p:nvPr>
        </p:nvSpPr>
        <p:spPr>
          <a:xfrm>
            <a:off x="457200" y="704088"/>
            <a:ext cx="8229600" cy="1143000"/>
          </a:xfrm>
        </p:spPr>
        <p:txBody>
          <a:bodyPr tIns="45720" anchor="b">
            <a:normAutofit fontScale="90000"/>
          </a:bodyPr>
          <a:lstStyle/>
          <a:p>
            <a:r>
              <a:rPr kumimoji="0" lang="en-US" smtClean="0"/>
              <a:t>Click to edit Master title style</a:t>
            </a:r>
            <a:endParaRPr kumimoji="0" lang="en-US"/>
          </a:p>
        </p:txBody>
      </p:sp>
      <p:sp>
        <p:nvSpPr>
          <p:cNvPr id="1048770"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71" name="Text Placeholder 3"/>
          <p:cNvSpPr>
            <a:spLocks noGrp="1"/>
          </p:cNvSpPr>
          <p:nvPr>
            <p:ph type="body" sz="half" idx="3"/>
          </p:nvPr>
        </p:nvSpPr>
        <p:spPr>
          <a:xfrm>
            <a:off x="4645025" y="1859757"/>
            <a:ext cx="4041775" cy="654843"/>
          </a:xfrm>
        </p:spPr>
        <p:txBody>
          <a:bodyPr lIns="45720" tIns="0" rIns="45720" bIns="0" anchor="ctr">
            <a:normAutofit fontScale="95833" lnSpcReduction="20000"/>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72"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73"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74" name="Date Placeholder 6"/>
          <p:cNvSpPr>
            <a:spLocks noGrp="1"/>
          </p:cNvSpPr>
          <p:nvPr>
            <p:ph type="dt" sz="half" idx="10"/>
          </p:nvPr>
        </p:nvSpPr>
        <p:spPr/>
        <p:txBody>
          <a:bodyPr/>
          <a:lstStyle/>
          <a:p>
            <a:fld id="{0ACF10B1-024D-465E-90B1-B2385C3F2780}" type="datetime1">
              <a:rPr lang="en-US" smtClean="0"/>
              <a:t>3/30/2021</a:t>
            </a:fld>
            <a:endParaRPr lang="en-US"/>
          </a:p>
        </p:txBody>
      </p:sp>
      <p:sp>
        <p:nvSpPr>
          <p:cNvPr id="1048775" name="Footer Placeholder 7"/>
          <p:cNvSpPr>
            <a:spLocks noGrp="1"/>
          </p:cNvSpPr>
          <p:nvPr>
            <p:ph type="ftr" sz="quarter" idx="11"/>
          </p:nvPr>
        </p:nvSpPr>
        <p:spPr/>
        <p:txBody>
          <a:bodyPr/>
          <a:lstStyle/>
          <a:p>
            <a:endParaRPr lang="en-US"/>
          </a:p>
        </p:txBody>
      </p:sp>
      <p:sp>
        <p:nvSpPr>
          <p:cNvPr id="1048776"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45"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1048746" name="Date Placeholder 2"/>
          <p:cNvSpPr>
            <a:spLocks noGrp="1"/>
          </p:cNvSpPr>
          <p:nvPr>
            <p:ph type="dt" sz="half" idx="10"/>
          </p:nvPr>
        </p:nvSpPr>
        <p:spPr/>
        <p:txBody>
          <a:bodyPr/>
          <a:lstStyle/>
          <a:p>
            <a:fld id="{0A570D19-A537-44DB-8B74-D630E5E6E64F}" type="datetime1">
              <a:rPr lang="en-US" smtClean="0"/>
              <a:t>3/30/2021</a:t>
            </a:fld>
            <a:endParaRPr lang="en-US"/>
          </a:p>
        </p:txBody>
      </p:sp>
      <p:sp>
        <p:nvSpPr>
          <p:cNvPr id="1048747" name="Footer Placeholder 3"/>
          <p:cNvSpPr>
            <a:spLocks noGrp="1"/>
          </p:cNvSpPr>
          <p:nvPr>
            <p:ph type="ftr" sz="quarter" idx="11"/>
          </p:nvPr>
        </p:nvSpPr>
        <p:spPr/>
        <p:txBody>
          <a:bodyPr/>
          <a:lstStyle/>
          <a:p>
            <a:endParaRPr lang="en-US"/>
          </a:p>
        </p:txBody>
      </p:sp>
      <p:sp>
        <p:nvSpPr>
          <p:cNvPr id="1048748"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0" name="Date Placeholder 1"/>
          <p:cNvSpPr>
            <a:spLocks noGrp="1"/>
          </p:cNvSpPr>
          <p:nvPr>
            <p:ph type="dt" sz="half" idx="10"/>
          </p:nvPr>
        </p:nvSpPr>
        <p:spPr/>
        <p:txBody>
          <a:bodyPr/>
          <a:lstStyle/>
          <a:p>
            <a:fld id="{CBD290CD-0396-4DA2-99F2-8FE9F95D5048}" type="datetime1">
              <a:rPr lang="en-US" smtClean="0"/>
              <a:t>3/30/2021</a:t>
            </a:fld>
            <a:endParaRPr lang="en-US"/>
          </a:p>
        </p:txBody>
      </p:sp>
      <p:sp>
        <p:nvSpPr>
          <p:cNvPr id="1048611" name="Footer Placeholder 2"/>
          <p:cNvSpPr>
            <a:spLocks noGrp="1"/>
          </p:cNvSpPr>
          <p:nvPr>
            <p:ph type="ftr" sz="quarter" idx="11"/>
          </p:nvPr>
        </p:nvSpPr>
        <p:spPr/>
        <p:txBody>
          <a:bodyPr/>
          <a:lstStyle/>
          <a:p>
            <a:endParaRPr lang="en-US"/>
          </a:p>
        </p:txBody>
      </p:sp>
      <p:sp>
        <p:nvSpPr>
          <p:cNvPr id="1048612"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77"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1048778"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1048779"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80" name="Date Placeholder 4"/>
          <p:cNvSpPr>
            <a:spLocks noGrp="1"/>
          </p:cNvSpPr>
          <p:nvPr>
            <p:ph type="dt" sz="half" idx="10"/>
          </p:nvPr>
        </p:nvSpPr>
        <p:spPr/>
        <p:txBody>
          <a:bodyPr/>
          <a:lstStyle/>
          <a:p>
            <a:fld id="{13034DC3-0DB0-4186-B1CA-4EA6F31AE569}" type="datetime1">
              <a:rPr lang="en-US" smtClean="0"/>
              <a:t>3/30/2021</a:t>
            </a:fld>
            <a:endParaRPr lang="en-US"/>
          </a:p>
        </p:txBody>
      </p:sp>
      <p:sp>
        <p:nvSpPr>
          <p:cNvPr id="1048781" name="Footer Placeholder 5"/>
          <p:cNvSpPr>
            <a:spLocks noGrp="1"/>
          </p:cNvSpPr>
          <p:nvPr>
            <p:ph type="ftr" sz="quarter" idx="11"/>
          </p:nvPr>
        </p:nvSpPr>
        <p:spPr/>
        <p:txBody>
          <a:bodyPr/>
          <a:lstStyle/>
          <a:p>
            <a:endParaRPr lang="en-US"/>
          </a:p>
        </p:txBody>
      </p:sp>
      <p:sp>
        <p:nvSpPr>
          <p:cNvPr id="1048782"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54"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755"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756"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1048757"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48758" name="Date Placeholder 4"/>
          <p:cNvSpPr>
            <a:spLocks noGrp="1"/>
          </p:cNvSpPr>
          <p:nvPr>
            <p:ph type="dt" sz="half" idx="10"/>
          </p:nvPr>
        </p:nvSpPr>
        <p:spPr/>
        <p:txBody>
          <a:bodyPr/>
          <a:lstStyle/>
          <a:p>
            <a:fld id="{94FEBAAA-1A69-4635-994B-51C28EBD74BF}" type="datetime1">
              <a:rPr lang="en-US" smtClean="0"/>
              <a:t>3/30/2021</a:t>
            </a:fld>
            <a:endParaRPr lang="en-US"/>
          </a:p>
        </p:txBody>
      </p:sp>
      <p:sp>
        <p:nvSpPr>
          <p:cNvPr id="1048759" name="Footer Placeholder 5"/>
          <p:cNvSpPr>
            <a:spLocks noGrp="1"/>
          </p:cNvSpPr>
          <p:nvPr>
            <p:ph type="ftr" sz="quarter" idx="11"/>
          </p:nvPr>
        </p:nvSpPr>
        <p:spPr/>
        <p:txBody>
          <a:bodyPr/>
          <a:lstStyle/>
          <a:p>
            <a:endParaRPr lang="en-US"/>
          </a:p>
        </p:txBody>
      </p:sp>
      <p:sp>
        <p:nvSpPr>
          <p:cNvPr id="1048760"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t>‹#›</a:t>
            </a:fld>
            <a:endParaRPr lang="en-US"/>
          </a:p>
        </p:txBody>
      </p:sp>
      <p:sp>
        <p:nvSpPr>
          <p:cNvPr id="1048761"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48762"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48763"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48588"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48589"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48590"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1048591"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92"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0538BD-A82E-488D-A5B9-3B3096FE1AD3}" type="datetime1">
              <a:rPr lang="en-US" smtClean="0"/>
              <a:t>3/30/2021</a:t>
            </a:fld>
            <a:endParaRPr lang="en-US"/>
          </a:p>
        </p:txBody>
      </p:sp>
      <p:sp>
        <p:nvSpPr>
          <p:cNvPr id="1048593"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048594"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t>‹#›</a:t>
            </a:fld>
            <a:endParaRPr lang="en-US"/>
          </a:p>
        </p:txBody>
      </p:sp>
      <p:grpSp>
        <p:nvGrpSpPr>
          <p:cNvPr id="43" name="Group 1"/>
          <p:cNvGrpSpPr/>
          <p:nvPr/>
        </p:nvGrpSpPr>
        <p:grpSpPr>
          <a:xfrm>
            <a:off x="-19017" y="202408"/>
            <a:ext cx="9180548" cy="649224"/>
            <a:chOff x="-19045" y="216550"/>
            <a:chExt cx="9180548" cy="649224"/>
          </a:xfrm>
        </p:grpSpPr>
        <p:sp>
          <p:nvSpPr>
            <p:cNvPr id="1048595"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596"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7E71EF6-A0F7-4132-858A-9D11CB64787E}" type="datetimeFigureOut">
              <a:rPr lang="en-US" smtClean="0">
                <a:solidFill>
                  <a:prstClr val="black">
                    <a:tint val="75000"/>
                  </a:prstClr>
                </a:solidFill>
              </a:rPr>
              <a:pPr defTabSz="457200"/>
              <a:t>3/30/2021</a:t>
            </a:fld>
            <a:endParaRPr lang="en-US">
              <a:solidFill>
                <a:prstClr val="black">
                  <a:tint val="75000"/>
                </a:prstClr>
              </a:solidFill>
            </a:endParaRPr>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08BC4C-3091-4F13-B2C8-04DF4AD83E9A}" type="slidenum">
              <a:rPr lang="en-US" smtClean="0">
                <a:solidFill>
                  <a:prstClr val="black">
                    <a:tint val="75000"/>
                  </a:prstClr>
                </a:solidFill>
              </a:rPr>
              <a:pPr defTabSz="4572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5"/>
          <p:cNvSpPr>
            <a:spLocks noGrp="1"/>
          </p:cNvSpPr>
          <p:nvPr>
            <p:ph type="title"/>
          </p:nvPr>
        </p:nvSpPr>
        <p:spPr>
          <a:xfrm>
            <a:off x="457200" y="5105400"/>
            <a:ext cx="8229600" cy="1524000"/>
          </a:xfrm>
          <a:blipFill>
            <a:blip r:embed="rId3"/>
            <a:tile tx="0" ty="0" sx="100000" sy="100000" flip="none" algn="tl"/>
          </a:blipFill>
          <a:ln>
            <a:solidFill>
              <a:srgbClr val="FFFF00"/>
            </a:solidFill>
          </a:ln>
          <a:effectLst>
            <a:outerShdw blurRad="63500" sx="102000" sy="102000" algn="ctr" rotWithShape="0">
              <a:prstClr val="black">
                <a:alpha val="40000"/>
              </a:prstClr>
            </a:outerShdw>
          </a:effectLst>
          <a:scene3d>
            <a:camera prst="orthographicFront"/>
            <a:lightRig rig="freezing" dir="t">
              <a:rot lat="0" lon="0" rev="5640000"/>
            </a:lightRig>
          </a:scene3d>
          <a:sp3d>
            <a:bevelT w="114300" prst="artDeco"/>
          </a:sp3d>
        </p:spPr>
        <p:txBody>
          <a:bodyPr anchor="t">
            <a:normAutofit fontScale="90000"/>
            <a:scene3d>
              <a:camera prst="orthographicFront"/>
              <a:lightRig rig="freezing" dir="t">
                <a:rot lat="0" lon="0" rev="5640000"/>
              </a:lightRig>
            </a:scene3d>
            <a:sp3d extrusionH="57150" prstMaterial="flat">
              <a:bevelT w="57150" h="38100" prst="artDeco"/>
            </a:sp3d>
          </a:bodyPr>
          <a:lstStyle/>
          <a:p>
            <a:pPr algn="ctr"/>
            <a:r>
              <a:rPr sz="11500" dirty="0" err="1" smtClean="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সবাইকে</a:t>
            </a:r>
            <a:r>
              <a:rPr sz="11500" dirty="0" smtClean="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sz="11500" dirty="0" err="1" smtClean="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স্বাগতম</a:t>
            </a:r>
            <a:endParaRPr lang="en-US" sz="11500" dirty="0">
              <a:ln w="635">
                <a:solidFill>
                  <a:srgbClr val="990000"/>
                </a:solidFill>
              </a:ln>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48638" name="TextBox 1"/>
          <p:cNvSpPr txBox="1"/>
          <p:nvPr/>
        </p:nvSpPr>
        <p:spPr>
          <a:xfrm>
            <a:off x="1219200" y="1981200"/>
            <a:ext cx="6096000" cy="369332"/>
          </a:xfrm>
          <a:prstGeom prst="rect">
            <a:avLst/>
          </a:prstGeom>
          <a:noFill/>
        </p:spPr>
        <p:txBody>
          <a:bodyPr wrap="square" rtlCol="0">
            <a:spAutoFit/>
          </a:bodyPr>
          <a:lstStyle/>
          <a:p>
            <a:endParaRPr lang="en-US" dirty="0"/>
          </a:p>
        </p:txBody>
      </p:sp>
      <p:pic>
        <p:nvPicPr>
          <p:cNvPr id="2097163" name="Picture 2" descr="C:\Users\Doel-1612i3\Desktop\shahjahan\236177.jpg"/>
          <p:cNvPicPr>
            <a:picLocks noChangeAspect="1" noChangeArrowheads="1"/>
          </p:cNvPicPr>
          <p:nvPr/>
        </p:nvPicPr>
        <p:blipFill>
          <a:blip r:embed="rId4"/>
          <a:srcRect/>
          <a:stretch>
            <a:fillRect/>
          </a:stretch>
        </p:blipFill>
        <p:spPr bwMode="auto">
          <a:xfrm>
            <a:off x="457200" y="381000"/>
            <a:ext cx="8236424" cy="4648200"/>
          </a:xfrm>
          <a:prstGeom prst="rect">
            <a:avLst/>
          </a:prstGeom>
          <a:blipFill>
            <a:blip r:embed="rId5"/>
            <a:tile tx="0" ty="0" sx="100000" sy="100000" flip="none" algn="tl"/>
          </a:blipFill>
          <a:ln w="57150">
            <a:solidFill>
              <a:srgbClr val="C00000"/>
            </a:solidFill>
          </a:ln>
          <a:scene3d>
            <a:camera prst="orthographicFront"/>
            <a:lightRig rig="threePt" dir="t"/>
          </a:scene3d>
          <a:sp3d>
            <a:bevelT w="114300" prst="artDeco"/>
          </a:sp3d>
        </p:spPr>
      </p:pic>
      <p:sp>
        <p:nvSpPr>
          <p:cNvPr id="1048639" name="Slide Number Placeholder 2"/>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97163"/>
                                        </p:tgtEl>
                                        <p:attrNameLst>
                                          <p:attrName>style.visibility</p:attrName>
                                        </p:attrNameLst>
                                      </p:cBhvr>
                                      <p:to>
                                        <p:strVal val="visible"/>
                                      </p:to>
                                    </p:set>
                                    <p:animEffect transition="in" filter="fade">
                                      <p:cBhvr>
                                        <p:cTn id="7" dur="1000"/>
                                        <p:tgtEl>
                                          <p:spTgt spid="2097163"/>
                                        </p:tgtEl>
                                      </p:cBhvr>
                                    </p:animEffect>
                                    <p:anim calcmode="lin" valueType="num">
                                      <p:cBhvr>
                                        <p:cTn id="8" dur="1000" fill="hold"/>
                                        <p:tgtEl>
                                          <p:spTgt spid="2097163"/>
                                        </p:tgtEl>
                                        <p:attrNameLst>
                                          <p:attrName>ppt_x</p:attrName>
                                        </p:attrNameLst>
                                      </p:cBhvr>
                                      <p:tavLst>
                                        <p:tav tm="0">
                                          <p:val>
                                            <p:strVal val="#ppt_x"/>
                                          </p:val>
                                        </p:tav>
                                        <p:tav tm="100000">
                                          <p:val>
                                            <p:strVal val="#ppt_x"/>
                                          </p:val>
                                        </p:tav>
                                      </p:tavLst>
                                    </p:anim>
                                    <p:anim calcmode="lin" valueType="num">
                                      <p:cBhvr>
                                        <p:cTn id="9" dur="1000" fill="hold"/>
                                        <p:tgtEl>
                                          <p:spTgt spid="20971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8637"/>
                                        </p:tgtEl>
                                        <p:attrNameLst>
                                          <p:attrName>style.visibility</p:attrName>
                                        </p:attrNameLst>
                                      </p:cBhvr>
                                      <p:to>
                                        <p:strVal val="visible"/>
                                      </p:to>
                                    </p:set>
                                    <p:animEffect transition="in" filter="fade">
                                      <p:cBhvr>
                                        <p:cTn id="14" dur="1000"/>
                                        <p:tgtEl>
                                          <p:spTgt spid="1048637"/>
                                        </p:tgtEl>
                                      </p:cBhvr>
                                    </p:animEffect>
                                    <p:anim calcmode="lin" valueType="num">
                                      <p:cBhvr>
                                        <p:cTn id="15" dur="1000" fill="hold"/>
                                        <p:tgtEl>
                                          <p:spTgt spid="1048637"/>
                                        </p:tgtEl>
                                        <p:attrNameLst>
                                          <p:attrName>ppt_x</p:attrName>
                                        </p:attrNameLst>
                                      </p:cBhvr>
                                      <p:tavLst>
                                        <p:tav tm="0">
                                          <p:val>
                                            <p:strVal val="#ppt_x"/>
                                          </p:val>
                                        </p:tav>
                                        <p:tav tm="100000">
                                          <p:val>
                                            <p:strVal val="#ppt_x"/>
                                          </p:val>
                                        </p:tav>
                                      </p:tavLst>
                                    </p:anim>
                                    <p:anim calcmode="lin" valueType="num">
                                      <p:cBhvr>
                                        <p:cTn id="16" dur="1000" fill="hold"/>
                                        <p:tgtEl>
                                          <p:spTgt spid="10486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Slide Number Placeholder 1048797"/>
          <p:cNvSpPr>
            <a:spLocks noGrp="1"/>
          </p:cNvSpPr>
          <p:nvPr>
            <p:ph type="sldNum" sz="quarter" idx="12"/>
          </p:nvPr>
        </p:nvSpPr>
        <p:spPr/>
        <p:txBody>
          <a:bodyPr/>
          <a:lstStyle/>
          <a:p>
            <a:fld id="{B6F15528-21DE-4FAA-801E-634DDDAF4B2B}" type="slidenum">
              <a:rPr lang="en-US" smtClean="0"/>
              <a:t>10</a:t>
            </a:fld>
            <a:endParaRPr lang="en-US"/>
          </a:p>
        </p:txBody>
      </p:sp>
      <p:pic>
        <p:nvPicPr>
          <p:cNvPr id="2097180" name="Picture 2097179"/>
          <p:cNvPicPr>
            <a:picLocks/>
          </p:cNvPicPr>
          <p:nvPr/>
        </p:nvPicPr>
        <p:blipFill>
          <a:blip r:embed="rId2"/>
          <a:stretch>
            <a:fillRect/>
          </a:stretch>
        </p:blipFill>
        <p:spPr>
          <a:xfrm>
            <a:off x="0" y="1323621"/>
            <a:ext cx="9144000" cy="42107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Slide Number Placeholder 1048798"/>
          <p:cNvSpPr>
            <a:spLocks noGrp="1"/>
          </p:cNvSpPr>
          <p:nvPr>
            <p:ph type="sldNum" sz="quarter" idx="12"/>
          </p:nvPr>
        </p:nvSpPr>
        <p:spPr/>
        <p:txBody>
          <a:bodyPr/>
          <a:lstStyle/>
          <a:p>
            <a:fld id="{B6F15528-21DE-4FAA-801E-634DDDAF4B2B}" type="slidenum">
              <a:rPr lang="en-US" smtClean="0"/>
              <a:t>11</a:t>
            </a:fld>
            <a:endParaRPr lang="en-US"/>
          </a:p>
        </p:txBody>
      </p:sp>
      <p:pic>
        <p:nvPicPr>
          <p:cNvPr id="2097182" name="Picture 2097181"/>
          <p:cNvPicPr>
            <a:picLocks/>
          </p:cNvPicPr>
          <p:nvPr/>
        </p:nvPicPr>
        <p:blipFill>
          <a:blip r:embed="rId2"/>
          <a:stretch>
            <a:fillRect/>
          </a:stretch>
        </p:blipFill>
        <p:spPr>
          <a:xfrm>
            <a:off x="1224099" y="0"/>
            <a:ext cx="7462700" cy="68356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Slide Number Placeholder 1048799"/>
          <p:cNvSpPr>
            <a:spLocks noGrp="1"/>
          </p:cNvSpPr>
          <p:nvPr>
            <p:ph type="sldNum" sz="quarter" idx="12"/>
          </p:nvPr>
        </p:nvSpPr>
        <p:spPr/>
        <p:txBody>
          <a:bodyPr/>
          <a:lstStyle/>
          <a:p>
            <a:fld id="{B6F15528-21DE-4FAA-801E-634DDDAF4B2B}" type="slidenum">
              <a:rPr lang="en-US" smtClean="0"/>
              <a:t>12</a:t>
            </a:fld>
            <a:endParaRPr lang="en-US"/>
          </a:p>
        </p:txBody>
      </p:sp>
      <p:pic>
        <p:nvPicPr>
          <p:cNvPr id="2097183" name="Picture 2097182"/>
          <p:cNvPicPr>
            <a:picLocks/>
          </p:cNvPicPr>
          <p:nvPr/>
        </p:nvPicPr>
        <p:blipFill>
          <a:blip r:embed="rId2"/>
          <a:stretch>
            <a:fillRect/>
          </a:stretch>
        </p:blipFill>
        <p:spPr>
          <a:xfrm>
            <a:off x="1026900" y="0"/>
            <a:ext cx="7090199"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Content Placeholder 5"/>
          <p:cNvSpPr>
            <a:spLocks noGrp="1"/>
          </p:cNvSpPr>
          <p:nvPr>
            <p:ph idx="1"/>
          </p:nvPr>
        </p:nvSpPr>
        <p:spPr>
          <a:xfrm>
            <a:off x="1447800" y="685800"/>
            <a:ext cx="6414448" cy="1295400"/>
          </a:xfrm>
          <a:blipFill>
            <a:blip r:embed="rId2"/>
            <a:tile tx="0" ty="0" sx="100000" sy="100000" flip="none" algn="tl"/>
          </a:blipFill>
          <a:ln w="5715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chor="b">
            <a:noAutofit/>
          </a:bodyPr>
          <a:lstStyle/>
          <a:p>
            <a:pPr marL="0" indent="0" algn="ctr">
              <a:buNone/>
            </a:pPr>
            <a:r>
              <a:rPr lang="bn-BD" sz="40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উপর প্রভাব বিস্তারকারী </a:t>
            </a:r>
            <a:endParaRPr lang="en-US" sz="40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a:p>
            <a:pPr marL="0" indent="0" algn="ctr">
              <a:lnSpc>
                <a:spcPts val="2500"/>
              </a:lnSpc>
              <a:buNone/>
            </a:pPr>
            <a:r>
              <a:rPr lang="bn-BD" sz="40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নিয়ামকসমূহ </a:t>
            </a:r>
            <a:endParaRPr lang="en-US" sz="40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57" name="Slide Number Placeholder 1"/>
          <p:cNvSpPr>
            <a:spLocks noGrp="1"/>
          </p:cNvSpPr>
          <p:nvPr>
            <p:ph type="sldNum" sz="quarter" idx="12"/>
          </p:nvPr>
        </p:nvSpPr>
        <p:spPr/>
        <p:txBody>
          <a:bodyPr/>
          <a:lstStyle/>
          <a:p>
            <a:fld id="{B6F15528-21DE-4FAA-801E-634DDDAF4B2B}" type="slidenum">
              <a:rPr lang="en-US" smtClean="0"/>
              <a:t>13</a:t>
            </a:fld>
            <a:endParaRPr lang="en-US"/>
          </a:p>
        </p:txBody>
      </p:sp>
      <p:sp>
        <p:nvSpPr>
          <p:cNvPr id="1048658" name="Content Placeholder 5"/>
          <p:cNvSpPr txBox="1"/>
          <p:nvPr/>
        </p:nvSpPr>
        <p:spPr>
          <a:xfrm>
            <a:off x="457200" y="2438400"/>
            <a:ext cx="8305800" cy="3657600"/>
          </a:xfrm>
          <a:prstGeom prst="rect">
            <a:avLst/>
          </a:prstGeom>
          <a:blipFill>
            <a:blip r:embed="rId2"/>
            <a:tile tx="0" ty="0" sx="100000" sy="100000" flip="none" algn="tl"/>
          </a:blipFill>
          <a:ln w="57150" cap="flat" cmpd="sng" algn="ctr">
            <a:solidFill>
              <a:srgbClr val="FFC000"/>
            </a:solidFill>
            <a:prstDash val="solid"/>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t">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None/>
            </a:pPr>
            <a:endParaRPr lang="bn-BD" sz="1400" b="1" dirty="0" smtClean="0">
              <a:ln w="18000">
                <a:solidFill>
                  <a:srgbClr val="990000"/>
                </a:solidFill>
                <a:prstDash val="solid"/>
                <a:miter lim="800000"/>
              </a:ln>
              <a:solidFill>
                <a:srgbClr val="C00000"/>
              </a:solidFill>
              <a:latin typeface="Kalpurush" panose="02000600000000000000" pitchFamily="2" charset="0"/>
              <a:cs typeface="Kalpurush" panose="02000600000000000000" pitchFamily="2" charset="0"/>
            </a:endParaRP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১. বিক্রিয়কের প্রকৃতি (</a:t>
            </a:r>
            <a:r>
              <a:rPr lang="en-US"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Nature Of Reactant</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২. দ্রাবকের প্রকৃতি</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en-US"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Nature Of </a:t>
            </a:r>
            <a:r>
              <a:rPr lang="en-US"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Solvent</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endPar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endParaRP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৩. তাপমাত্রা</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a:t>
            </a:r>
            <a:r>
              <a:rPr lang="en-US" sz="3600" dirty="0" err="1"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Temparature</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p>
          <a:p>
            <a:pPr marL="0" indent="0">
              <a:buNone/>
            </a:pP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৪.</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চাপ</a:t>
            </a:r>
            <a:r>
              <a:rPr lang="bn-BD"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a:t>
            </a:r>
            <a:r>
              <a:rPr lang="en-US"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Pressure</a:t>
            </a:r>
            <a:r>
              <a:rPr lang="bn-BD" sz="3600" dirty="0" smtClean="0">
                <a:ln w="3175">
                  <a:solidFill>
                    <a:srgbClr val="333300"/>
                  </a:solidFill>
                  <a:prstDash val="solid"/>
                  <a:miter lim="800000"/>
                </a:ln>
                <a:solidFill>
                  <a:schemeClr val="tx1"/>
                </a:solidFill>
                <a:latin typeface="Kalpurush" panose="02000600000000000000" pitchFamily="2" charset="0"/>
                <a:cs typeface="Kalpurush" panose="02000600000000000000" pitchFamily="2" charset="0"/>
              </a:rPr>
              <a:t>) </a:t>
            </a:r>
            <a:endParaRPr lang="en-US" sz="3600" dirty="0">
              <a:ln w="3175">
                <a:solidFill>
                  <a:srgbClr val="333300"/>
                </a:solidFill>
                <a:prstDash val="solid"/>
                <a:miter lim="800000"/>
              </a:ln>
              <a:solidFill>
                <a:schemeClr val="tx1"/>
              </a:solidFill>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8658">
                                            <p:txEl>
                                              <p:pRg st="1" end="1"/>
                                            </p:txEl>
                                          </p:spTgt>
                                        </p:tgtEl>
                                        <p:attrNameLst>
                                          <p:attrName>style.visibility</p:attrName>
                                        </p:attrNameLst>
                                      </p:cBhvr>
                                      <p:to>
                                        <p:strVal val="visible"/>
                                      </p:to>
                                    </p:set>
                                    <p:anim calcmode="lin" valueType="num">
                                      <p:cBhvr>
                                        <p:cTn id="7" dur="500" fill="hold"/>
                                        <p:tgtEl>
                                          <p:spTgt spid="104865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4865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4865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48658">
                                            <p:txEl>
                                              <p:pRg st="2" end="2"/>
                                            </p:txEl>
                                          </p:spTgt>
                                        </p:tgtEl>
                                        <p:attrNameLst>
                                          <p:attrName>style.visibility</p:attrName>
                                        </p:attrNameLst>
                                      </p:cBhvr>
                                      <p:to>
                                        <p:strVal val="visible"/>
                                      </p:to>
                                    </p:set>
                                    <p:anim calcmode="lin" valueType="num">
                                      <p:cBhvr>
                                        <p:cTn id="14" dur="500" fill="hold"/>
                                        <p:tgtEl>
                                          <p:spTgt spid="104865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4865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4865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48658">
                                            <p:txEl>
                                              <p:pRg st="3" end="3"/>
                                            </p:txEl>
                                          </p:spTgt>
                                        </p:tgtEl>
                                        <p:attrNameLst>
                                          <p:attrName>style.visibility</p:attrName>
                                        </p:attrNameLst>
                                      </p:cBhvr>
                                      <p:to>
                                        <p:strVal val="visible"/>
                                      </p:to>
                                    </p:set>
                                    <p:anim calcmode="lin" valueType="num">
                                      <p:cBhvr>
                                        <p:cTn id="21" dur="500" fill="hold"/>
                                        <p:tgtEl>
                                          <p:spTgt spid="104865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04865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04865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48658">
                                            <p:txEl>
                                              <p:pRg st="4" end="4"/>
                                            </p:txEl>
                                          </p:spTgt>
                                        </p:tgtEl>
                                        <p:attrNameLst>
                                          <p:attrName>style.visibility</p:attrName>
                                        </p:attrNameLst>
                                      </p:cBhvr>
                                      <p:to>
                                        <p:strVal val="visible"/>
                                      </p:to>
                                    </p:set>
                                    <p:anim calcmode="lin" valueType="num">
                                      <p:cBhvr>
                                        <p:cTn id="28" dur="500" fill="hold"/>
                                        <p:tgtEl>
                                          <p:spTgt spid="104865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04865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0486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a:xfrm>
            <a:off x="381000" y="609600"/>
            <a:ext cx="8458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bn-BD"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উপর </a:t>
            </a: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 ও দ্রাবকের প্রকৃতির প্রভাব</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60" name="Content Placeholder 5"/>
          <p:cNvSpPr>
            <a:spLocks noGrp="1"/>
          </p:cNvSpPr>
          <p:nvPr>
            <p:ph idx="1"/>
          </p:nvPr>
        </p:nvSpPr>
        <p:spPr>
          <a:xfrm>
            <a:off x="152400" y="1752600"/>
            <a:ext cx="4800600" cy="48768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bn-BD" sz="3100" b="1" dirty="0">
                <a:solidFill>
                  <a:schemeClr val="tx1"/>
                </a:solidFill>
                <a:effectLst>
                  <a:glow rad="63500">
                    <a:schemeClr val="accent3">
                      <a:satMod val="175000"/>
                      <a:alpha val="40000"/>
                    </a:schemeClr>
                  </a:glow>
                </a:effectLst>
                <a:latin typeface="Kalpurush" panose="02000600000000000000" pitchFamily="2" charset="0"/>
                <a:cs typeface="Kalpurush" panose="02000600000000000000" pitchFamily="2" charset="0"/>
              </a:rPr>
              <a:t>একটি কথা প্রচলিত আছে-</a:t>
            </a:r>
          </a:p>
          <a:p>
            <a:pPr marL="0" indent="0" algn="ctr">
              <a:buNone/>
            </a:pPr>
            <a:r>
              <a:rPr lang="en-US" sz="4000" b="1" dirty="0" smtClean="0">
                <a:ln>
                  <a:solidFill>
                    <a:schemeClr val="tx1"/>
                  </a:solidFill>
                </a:ln>
                <a:solidFill>
                  <a:srgbClr val="990000"/>
                </a:solidFill>
                <a:effectLst>
                  <a:glow rad="63500">
                    <a:schemeClr val="accent3">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rPr>
              <a:t>Like dissolves Like</a:t>
            </a:r>
          </a:p>
          <a:p>
            <a:pPr marL="0" indent="0" algn="just">
              <a:buNone/>
            </a:pPr>
            <a:r>
              <a:rPr lang="bn-BD" sz="3100" b="1" dirty="0" smtClean="0">
                <a:solidFill>
                  <a:schemeClr val="tx1"/>
                </a:solidFill>
                <a:effectLst>
                  <a:glow rad="63500">
                    <a:schemeClr val="accent3">
                      <a:satMod val="175000"/>
                      <a:alpha val="40000"/>
                    </a:schemeClr>
                  </a:glow>
                </a:effectLst>
                <a:latin typeface="Kalpurush" panose="02000600000000000000" pitchFamily="2" charset="0"/>
                <a:cs typeface="Kalpurush" panose="02000600000000000000" pitchFamily="2" charset="0"/>
              </a:rPr>
              <a:t>অর্থাৎ পোলার দ্রব পোলার দ্রাবকে এবং অপোলার দ্রব অপোলার দ্রাবকে দ্রবীভূত হয়। পরীক্ষার সাহায্যেও এটি প্রমাণিত যে, দ্রাবক ও দ্রবের প্রকৃতি ভেদে দ্রাব্যতা পরিবর্তিত হয়।</a:t>
            </a:r>
          </a:p>
        </p:txBody>
      </p:sp>
      <p:sp>
        <p:nvSpPr>
          <p:cNvPr id="1048661" name="Slide Number Placeholder 2"/>
          <p:cNvSpPr>
            <a:spLocks noGrp="1"/>
          </p:cNvSpPr>
          <p:nvPr>
            <p:ph type="sldNum" sz="quarter" idx="12"/>
          </p:nvPr>
        </p:nvSpPr>
        <p:spPr/>
        <p:txBody>
          <a:bodyPr/>
          <a:lstStyle/>
          <a:p>
            <a:fld id="{B6F15528-21DE-4FAA-801E-634DDDAF4B2B}" type="slidenum">
              <a:rPr lang="en-US" smtClean="0"/>
              <a:t>14</a:t>
            </a:fld>
            <a:endParaRPr lang="en-US"/>
          </a:p>
        </p:txBody>
      </p:sp>
      <p:pic>
        <p:nvPicPr>
          <p:cNvPr id="2097167" name="Picture 18"/>
          <p:cNvPicPr>
            <a:picLocks noChangeAspect="1"/>
          </p:cNvPicPr>
          <p:nvPr/>
        </p:nvPicPr>
        <p:blipFill>
          <a:blip r:embed="rId2"/>
          <a:stretch>
            <a:fillRect/>
          </a:stretch>
        </p:blipFill>
        <p:spPr>
          <a:xfrm>
            <a:off x="5105400" y="1725304"/>
            <a:ext cx="3927144" cy="4953000"/>
          </a:xfrm>
          <a:prstGeom prst="rect">
            <a:avLst/>
          </a:prstGeom>
          <a:ln>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
          <p:cNvSpPr>
            <a:spLocks noGrp="1"/>
          </p:cNvSpPr>
          <p:nvPr>
            <p:ph type="title"/>
          </p:nvPr>
        </p:nvSpPr>
        <p:spPr>
          <a:xfrm>
            <a:off x="1676400" y="609600"/>
            <a:ext cx="6172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bn-BD"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উপর তাপমাত্রার প্রভাব</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63" name="Content Placeholder 5"/>
          <p:cNvSpPr>
            <a:spLocks noGrp="1" noRot="1" noChangeAspect="1" noMove="1" noResize="1" noEditPoints="1" noAdjustHandles="1" noChangeArrowheads="1" noChangeShapeType="1" noTextEdit="1"/>
          </p:cNvSpPr>
          <p:nvPr>
            <p:ph idx="1"/>
          </p:nvPr>
        </p:nvSpPr>
        <p:spPr>
          <a:xfrm>
            <a:off x="152400" y="1600200"/>
            <a:ext cx="8763000" cy="5029200"/>
          </a:xfrm>
          <a:blipFill rotWithShape="0">
            <a:blip r:embed="rId2"/>
            <a:stretch>
              <a:fillRect r="-1068" b="-573"/>
            </a:stretch>
          </a:blipFill>
          <a:ln w="38100">
            <a:solidFill>
              <a:srgbClr val="3399FF"/>
            </a:solidFill>
          </a:ln>
          <a:effectLst>
            <a:outerShdw blurRad="63500" sx="102000" sy="102000" algn="ctr" rotWithShape="0">
              <a:prstClr val="black">
                <a:alpha val="40000"/>
              </a:prstClr>
            </a:outerShdw>
          </a:effectLst>
        </p:spPr>
        <p:txBody>
          <a:bodyPr/>
          <a:lstStyle/>
          <a:p>
            <a:r>
              <a:rPr lang="en-US">
                <a:noFill/>
              </a:rPr>
              <a:t> </a:t>
            </a:r>
          </a:p>
        </p:txBody>
      </p:sp>
      <p:sp>
        <p:nvSpPr>
          <p:cNvPr id="1048664" name="Slide Number Placeholder 2"/>
          <p:cNvSpPr>
            <a:spLocks noGrp="1"/>
          </p:cNvSpPr>
          <p:nvPr>
            <p:ph type="sldNum" sz="quarter" idx="12"/>
          </p:nvPr>
        </p:nvSpPr>
        <p:spPr/>
        <p:txBody>
          <a:bodyPr/>
          <a:lstStyle/>
          <a:p>
            <a:fld id="{B6F15528-21DE-4FAA-801E-634DDDAF4B2B}" type="slidenum">
              <a:rPr lang="en-US" smtClean="0"/>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8662"/>
                                        </p:tgtEl>
                                        <p:attrNameLst>
                                          <p:attrName>style.visibility</p:attrName>
                                        </p:attrNameLst>
                                      </p:cBhvr>
                                      <p:to>
                                        <p:strVal val="visible"/>
                                      </p:to>
                                    </p:set>
                                    <p:anim calcmode="lin" valueType="num">
                                      <p:cBhvr>
                                        <p:cTn id="7" dur="500" fill="hold"/>
                                        <p:tgtEl>
                                          <p:spTgt spid="1048662"/>
                                        </p:tgtEl>
                                        <p:attrNameLst>
                                          <p:attrName>ppt_w</p:attrName>
                                        </p:attrNameLst>
                                      </p:cBhvr>
                                      <p:tavLst>
                                        <p:tav tm="0">
                                          <p:val>
                                            <p:fltVal val="0"/>
                                          </p:val>
                                        </p:tav>
                                        <p:tav tm="100000">
                                          <p:val>
                                            <p:strVal val="#ppt_w"/>
                                          </p:val>
                                        </p:tav>
                                      </p:tavLst>
                                    </p:anim>
                                    <p:anim calcmode="lin" valueType="num">
                                      <p:cBhvr>
                                        <p:cTn id="8" dur="500" fill="hold"/>
                                        <p:tgtEl>
                                          <p:spTgt spid="1048662"/>
                                        </p:tgtEl>
                                        <p:attrNameLst>
                                          <p:attrName>ppt_h</p:attrName>
                                        </p:attrNameLst>
                                      </p:cBhvr>
                                      <p:tavLst>
                                        <p:tav tm="0">
                                          <p:val>
                                            <p:fltVal val="0"/>
                                          </p:val>
                                        </p:tav>
                                        <p:tav tm="100000">
                                          <p:val>
                                            <p:strVal val="#ppt_h"/>
                                          </p:val>
                                        </p:tav>
                                      </p:tavLst>
                                    </p:anim>
                                    <p:animEffect transition="in" filter="fade">
                                      <p:cBhvr>
                                        <p:cTn id="9" dur="500"/>
                                        <p:tgtEl>
                                          <p:spTgt spid="104866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8663">
                                            <p:txEl>
                                              <p:pRg st="0" end="0"/>
                                            </p:txEl>
                                          </p:spTgt>
                                        </p:tgtEl>
                                        <p:attrNameLst>
                                          <p:attrName>style.visibility</p:attrName>
                                        </p:attrNameLst>
                                      </p:cBhvr>
                                      <p:to>
                                        <p:strVal val="visible"/>
                                      </p:to>
                                    </p:set>
                                    <p:animEffect transition="in" filter="fade">
                                      <p:cBhvr>
                                        <p:cTn id="14" dur="1000"/>
                                        <p:tgtEl>
                                          <p:spTgt spid="1048663">
                                            <p:txEl>
                                              <p:pRg st="0" end="0"/>
                                            </p:txEl>
                                          </p:spTgt>
                                        </p:tgtEl>
                                      </p:cBhvr>
                                    </p:animEffect>
                                    <p:anim calcmode="lin" valueType="num">
                                      <p:cBhvr>
                                        <p:cTn id="15" dur="1000" fill="hold"/>
                                        <p:tgtEl>
                                          <p:spTgt spid="104866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486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48663">
                                            <p:txEl>
                                              <p:pRg st="1" end="1"/>
                                            </p:txEl>
                                          </p:spTgt>
                                        </p:tgtEl>
                                        <p:attrNameLst>
                                          <p:attrName>style.visibility</p:attrName>
                                        </p:attrNameLst>
                                      </p:cBhvr>
                                      <p:to>
                                        <p:strVal val="visible"/>
                                      </p:to>
                                    </p:set>
                                    <p:animEffect transition="in" filter="fade">
                                      <p:cBhvr>
                                        <p:cTn id="21" dur="1000"/>
                                        <p:tgtEl>
                                          <p:spTgt spid="1048663">
                                            <p:txEl>
                                              <p:pRg st="1" end="1"/>
                                            </p:txEl>
                                          </p:spTgt>
                                        </p:tgtEl>
                                      </p:cBhvr>
                                    </p:animEffect>
                                    <p:anim calcmode="lin" valueType="num">
                                      <p:cBhvr>
                                        <p:cTn id="22" dur="1000" fill="hold"/>
                                        <p:tgtEl>
                                          <p:spTgt spid="104866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486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48663">
                                            <p:txEl>
                                              <p:pRg st="2" end="2"/>
                                            </p:txEl>
                                          </p:spTgt>
                                        </p:tgtEl>
                                        <p:attrNameLst>
                                          <p:attrName>style.visibility</p:attrName>
                                        </p:attrNameLst>
                                      </p:cBhvr>
                                      <p:to>
                                        <p:strVal val="visible"/>
                                      </p:to>
                                    </p:set>
                                    <p:animEffect transition="in" filter="fade">
                                      <p:cBhvr>
                                        <p:cTn id="28" dur="1000"/>
                                        <p:tgtEl>
                                          <p:spTgt spid="1048663">
                                            <p:txEl>
                                              <p:pRg st="2" end="2"/>
                                            </p:txEl>
                                          </p:spTgt>
                                        </p:tgtEl>
                                      </p:cBhvr>
                                    </p:animEffect>
                                    <p:anim calcmode="lin" valueType="num">
                                      <p:cBhvr>
                                        <p:cTn id="29" dur="1000" fill="hold"/>
                                        <p:tgtEl>
                                          <p:spTgt spid="104866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486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a:xfrm>
            <a:off x="1600200" y="533400"/>
            <a:ext cx="6172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bn-BD"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উপর </a:t>
            </a: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চাপের প্রভাব</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66" name="Content Placeholder 5"/>
          <p:cNvSpPr>
            <a:spLocks noGrp="1"/>
          </p:cNvSpPr>
          <p:nvPr>
            <p:ph idx="1"/>
          </p:nvPr>
        </p:nvSpPr>
        <p:spPr>
          <a:xfrm>
            <a:off x="220639" y="1524000"/>
            <a:ext cx="8763000" cy="50292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endParaRPr lang="bn-BD" sz="1200" b="1" dirty="0" smtClean="0">
              <a:solidFill>
                <a:schemeClr val="tx1"/>
              </a:solidFill>
              <a:latin typeface="Kalpurush" panose="02000600000000000000" pitchFamily="2" charset="0"/>
              <a:cs typeface="Kalpurush" panose="02000600000000000000" pitchFamily="2" charset="0"/>
            </a:endParaRPr>
          </a:p>
          <a:p>
            <a:pPr marL="0" indent="0" algn="just">
              <a:buNone/>
            </a:pPr>
            <a:r>
              <a:rPr lang="bn-BD" sz="3600" b="1" dirty="0" smtClean="0">
                <a:solidFill>
                  <a:schemeClr val="tx1"/>
                </a:solidFill>
                <a:latin typeface="Kalpurush" panose="02000600000000000000" pitchFamily="2" charset="0"/>
                <a:cs typeface="Kalpurush" panose="02000600000000000000" pitchFamily="2" charset="0"/>
              </a:rPr>
              <a:t>হেরনীয় সূত্রমতে, নির্দিষ্ট তাপমাত্রায় কোন তরল দ্রাবকে গ্যাসীয় দ্রবের দ্রাব্যতা প্রযুক্ত চাপের সমাণুপাতিক। কারণ চাপের বৃদ্ধিতে গ্যাসের অণুর আয়তনের সংকোচন ঘটে। যেমনঃ কোমল পানীয়ের বোতলের মুখ খুললে চাপ কমে যাওয়ায় উচ্চ চাপে দ্রবীভূত কার্বন ডাই অক্সাইড এর দ্রাব্যতা হ্রাস পায়। </a:t>
            </a:r>
            <a:endParaRPr lang="en-US" sz="3600" b="1" dirty="0" smtClean="0">
              <a:solidFill>
                <a:schemeClr val="tx1"/>
              </a:solidFill>
              <a:latin typeface="Kalpurush" panose="02000600000000000000" pitchFamily="2" charset="0"/>
              <a:cs typeface="Kalpurush" panose="02000600000000000000" pitchFamily="2" charset="0"/>
            </a:endParaRPr>
          </a:p>
          <a:p>
            <a:pPr marL="0" indent="0" algn="just">
              <a:buNone/>
            </a:pPr>
            <a:r>
              <a:rPr lang="bn-BD" sz="3600" b="1" dirty="0" smtClean="0">
                <a:solidFill>
                  <a:srgbClr val="003300"/>
                </a:solidFill>
                <a:latin typeface="Kalpurush" panose="02000600000000000000" pitchFamily="2" charset="0"/>
                <a:cs typeface="Kalpurush" panose="02000600000000000000" pitchFamily="2" charset="0"/>
              </a:rPr>
              <a:t>তবে কঠিন বা তরল দ্রবের দ্রাব্যতার </a:t>
            </a:r>
            <a:r>
              <a:rPr lang="bn-BD" sz="3600" b="1" dirty="0">
                <a:solidFill>
                  <a:srgbClr val="003300"/>
                </a:solidFill>
                <a:latin typeface="Kalpurush" panose="02000600000000000000" pitchFamily="2" charset="0"/>
                <a:cs typeface="Kalpurush" panose="02000600000000000000" pitchFamily="2" charset="0"/>
              </a:rPr>
              <a:t>উপর </a:t>
            </a:r>
            <a:r>
              <a:rPr lang="bn-BD" sz="3600" b="1" dirty="0" smtClean="0">
                <a:solidFill>
                  <a:srgbClr val="003300"/>
                </a:solidFill>
                <a:latin typeface="Kalpurush" panose="02000600000000000000" pitchFamily="2" charset="0"/>
                <a:cs typeface="Kalpurush" panose="02000600000000000000" pitchFamily="2" charset="0"/>
              </a:rPr>
              <a:t>চাপের </a:t>
            </a:r>
            <a:r>
              <a:rPr lang="bn-BD" sz="3600" b="1" dirty="0">
                <a:solidFill>
                  <a:srgbClr val="003300"/>
                </a:solidFill>
                <a:latin typeface="Kalpurush" panose="02000600000000000000" pitchFamily="2" charset="0"/>
                <a:cs typeface="Kalpurush" panose="02000600000000000000" pitchFamily="2" charset="0"/>
              </a:rPr>
              <a:t>কোন </a:t>
            </a:r>
            <a:r>
              <a:rPr lang="bn-BD" sz="3600" b="1" dirty="0" smtClean="0">
                <a:solidFill>
                  <a:srgbClr val="003300"/>
                </a:solidFill>
                <a:latin typeface="Kalpurush" panose="02000600000000000000" pitchFamily="2" charset="0"/>
                <a:cs typeface="Kalpurush" panose="02000600000000000000" pitchFamily="2" charset="0"/>
              </a:rPr>
              <a:t>প্রভাব </a:t>
            </a:r>
            <a:r>
              <a:rPr lang="bn-BD" sz="3600" b="1" dirty="0">
                <a:solidFill>
                  <a:srgbClr val="003300"/>
                </a:solidFill>
                <a:latin typeface="Kalpurush" panose="02000600000000000000" pitchFamily="2" charset="0"/>
                <a:cs typeface="Kalpurush" panose="02000600000000000000" pitchFamily="2" charset="0"/>
              </a:rPr>
              <a:t>নেই। </a:t>
            </a:r>
            <a:endParaRPr lang="bn-BD" sz="3600" b="1" dirty="0" smtClean="0">
              <a:solidFill>
                <a:srgbClr val="003300"/>
              </a:solidFill>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65"/>
                                        </p:tgtEl>
                                        <p:attrNameLst>
                                          <p:attrName>style.visibility</p:attrName>
                                        </p:attrNameLst>
                                      </p:cBhvr>
                                      <p:to>
                                        <p:strVal val="visible"/>
                                      </p:to>
                                    </p:set>
                                    <p:animEffect transition="in" filter="wipe(down)">
                                      <p:cBhvr>
                                        <p:cTn id="7" dur="580">
                                          <p:stCondLst>
                                            <p:cond delay="0"/>
                                          </p:stCondLst>
                                        </p:cTn>
                                        <p:tgtEl>
                                          <p:spTgt spid="1048665"/>
                                        </p:tgtEl>
                                      </p:cBhvr>
                                    </p:animEffect>
                                    <p:anim calcmode="lin" valueType="num">
                                      <p:cBhvr>
                                        <p:cTn id="8" dur="1822" tmFilter="0,0; 0.14,0.36; 0.43,0.73; 0.71,0.91; 1.0,1.0">
                                          <p:stCondLst>
                                            <p:cond delay="0"/>
                                          </p:stCondLst>
                                        </p:cTn>
                                        <p:tgtEl>
                                          <p:spTgt spid="10486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6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65"/>
                                        </p:tgtEl>
                                      </p:cBhvr>
                                      <p:to x="100000" y="60000"/>
                                    </p:animScale>
                                    <p:animScale>
                                      <p:cBhvr>
                                        <p:cTn id="14" dur="166" decel="50000">
                                          <p:stCondLst>
                                            <p:cond delay="676"/>
                                          </p:stCondLst>
                                        </p:cTn>
                                        <p:tgtEl>
                                          <p:spTgt spid="1048665"/>
                                        </p:tgtEl>
                                      </p:cBhvr>
                                      <p:to x="100000" y="100000"/>
                                    </p:animScale>
                                    <p:animScale>
                                      <p:cBhvr>
                                        <p:cTn id="15" dur="26">
                                          <p:stCondLst>
                                            <p:cond delay="1312"/>
                                          </p:stCondLst>
                                        </p:cTn>
                                        <p:tgtEl>
                                          <p:spTgt spid="1048665"/>
                                        </p:tgtEl>
                                      </p:cBhvr>
                                      <p:to x="100000" y="80000"/>
                                    </p:animScale>
                                    <p:animScale>
                                      <p:cBhvr>
                                        <p:cTn id="16" dur="166" decel="50000">
                                          <p:stCondLst>
                                            <p:cond delay="1338"/>
                                          </p:stCondLst>
                                        </p:cTn>
                                        <p:tgtEl>
                                          <p:spTgt spid="1048665"/>
                                        </p:tgtEl>
                                      </p:cBhvr>
                                      <p:to x="100000" y="100000"/>
                                    </p:animScale>
                                    <p:animScale>
                                      <p:cBhvr>
                                        <p:cTn id="17" dur="26">
                                          <p:stCondLst>
                                            <p:cond delay="1642"/>
                                          </p:stCondLst>
                                        </p:cTn>
                                        <p:tgtEl>
                                          <p:spTgt spid="1048665"/>
                                        </p:tgtEl>
                                      </p:cBhvr>
                                      <p:to x="100000" y="90000"/>
                                    </p:animScale>
                                    <p:animScale>
                                      <p:cBhvr>
                                        <p:cTn id="18" dur="166" decel="50000">
                                          <p:stCondLst>
                                            <p:cond delay="1668"/>
                                          </p:stCondLst>
                                        </p:cTn>
                                        <p:tgtEl>
                                          <p:spTgt spid="1048665"/>
                                        </p:tgtEl>
                                      </p:cBhvr>
                                      <p:to x="100000" y="100000"/>
                                    </p:animScale>
                                    <p:animScale>
                                      <p:cBhvr>
                                        <p:cTn id="19" dur="26">
                                          <p:stCondLst>
                                            <p:cond delay="1808"/>
                                          </p:stCondLst>
                                        </p:cTn>
                                        <p:tgtEl>
                                          <p:spTgt spid="1048665"/>
                                        </p:tgtEl>
                                      </p:cBhvr>
                                      <p:to x="100000" y="95000"/>
                                    </p:animScale>
                                    <p:animScale>
                                      <p:cBhvr>
                                        <p:cTn id="20" dur="166" decel="50000">
                                          <p:stCondLst>
                                            <p:cond delay="1834"/>
                                          </p:stCondLst>
                                        </p:cTn>
                                        <p:tgtEl>
                                          <p:spTgt spid="104866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48666">
                                            <p:txEl>
                                              <p:pRg st="1" end="1"/>
                                            </p:txEl>
                                          </p:spTgt>
                                        </p:tgtEl>
                                        <p:attrNameLst>
                                          <p:attrName>style.visibility</p:attrName>
                                        </p:attrNameLst>
                                      </p:cBhvr>
                                      <p:to>
                                        <p:strVal val="visible"/>
                                      </p:to>
                                    </p:set>
                                    <p:animEffect transition="in" filter="fade">
                                      <p:cBhvr>
                                        <p:cTn id="25" dur="1000"/>
                                        <p:tgtEl>
                                          <p:spTgt spid="1048666">
                                            <p:txEl>
                                              <p:pRg st="1" end="1"/>
                                            </p:txEl>
                                          </p:spTgt>
                                        </p:tgtEl>
                                      </p:cBhvr>
                                    </p:animEffect>
                                    <p:anim calcmode="lin" valueType="num">
                                      <p:cBhvr>
                                        <p:cTn id="26" dur="1000" fill="hold"/>
                                        <p:tgtEl>
                                          <p:spTgt spid="104866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486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48666">
                                            <p:txEl>
                                              <p:pRg st="2" end="2"/>
                                            </p:txEl>
                                          </p:spTgt>
                                        </p:tgtEl>
                                        <p:attrNameLst>
                                          <p:attrName>style.visibility</p:attrName>
                                        </p:attrNameLst>
                                      </p:cBhvr>
                                      <p:to>
                                        <p:strVal val="visible"/>
                                      </p:to>
                                    </p:set>
                                    <p:animEffect transition="in" filter="fade">
                                      <p:cBhvr>
                                        <p:cTn id="32" dur="1000"/>
                                        <p:tgtEl>
                                          <p:spTgt spid="1048666">
                                            <p:txEl>
                                              <p:pRg st="2" end="2"/>
                                            </p:txEl>
                                          </p:spTgt>
                                        </p:tgtEl>
                                      </p:cBhvr>
                                    </p:animEffect>
                                    <p:anim calcmode="lin" valueType="num">
                                      <p:cBhvr>
                                        <p:cTn id="33" dur="1000" fill="hold"/>
                                        <p:tgtEl>
                                          <p:spTgt spid="104866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04866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
          <p:cNvSpPr>
            <a:spLocks noGrp="1"/>
          </p:cNvSpPr>
          <p:nvPr>
            <p:ph type="title"/>
          </p:nvPr>
        </p:nvSpPr>
        <p:spPr>
          <a:xfrm>
            <a:off x="1600200" y="533400"/>
            <a:ext cx="6172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দ্রাব্যতার </a:t>
            </a:r>
            <a:r>
              <a:rPr lang="bn-BD"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উপর </a:t>
            </a: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সমআয়ন প্রভাব</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68" name="Content Placeholder 5"/>
          <p:cNvSpPr>
            <a:spLocks noGrp="1"/>
          </p:cNvSpPr>
          <p:nvPr>
            <p:ph idx="1"/>
          </p:nvPr>
        </p:nvSpPr>
        <p:spPr>
          <a:xfrm>
            <a:off x="220639" y="1524000"/>
            <a:ext cx="8763000" cy="50292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endParaRPr lang="bn-BD" sz="1200" b="1" dirty="0" smtClean="0">
              <a:solidFill>
                <a:schemeClr val="tx1"/>
              </a:solidFill>
              <a:latin typeface="Kalpurush" panose="02000600000000000000" pitchFamily="2" charset="0"/>
              <a:cs typeface="Kalpurush" panose="02000600000000000000" pitchFamily="2" charset="0"/>
            </a:endParaRPr>
          </a:p>
          <a:p>
            <a:pPr marL="0" indent="0" algn="just">
              <a:buNone/>
            </a:pPr>
            <a:r>
              <a:rPr lang="bn-BD" sz="3600" b="1" dirty="0" smtClean="0">
                <a:solidFill>
                  <a:schemeClr val="tx1"/>
                </a:solidFill>
                <a:latin typeface="Kalpurush" panose="02000600000000000000" pitchFamily="2" charset="0"/>
                <a:cs typeface="Kalpurush" panose="02000600000000000000" pitchFamily="2" charset="0"/>
              </a:rPr>
              <a:t>কোন স্বল্প দ্রবণীয় লবণের দ্রবণে সম আয়ন বিশিষ্ট  কোন সবল তড়িৎ বিশ্লেষ্য পদার্থ যোগ করলে, সবল তড়িৎ বিশ্লেষ্যের উপস্থিতিতে দুর্বল তড়িৎ বিশ্লেষ্য পদার্থের বিয়োজন মাত্রা হ্রাস পায় একে সম আয়ন প্রভাব বলে।</a:t>
            </a:r>
          </a:p>
          <a:p>
            <a:pPr marL="0" indent="0" algn="just">
              <a:buNone/>
            </a:pPr>
            <a:r>
              <a:rPr lang="bn-BD" sz="3600" b="1" dirty="0" smtClean="0">
                <a:solidFill>
                  <a:srgbClr val="C00000"/>
                </a:solidFill>
                <a:latin typeface="Kalpurush" panose="02000600000000000000" pitchFamily="2" charset="0"/>
                <a:cs typeface="Kalpurush" panose="02000600000000000000" pitchFamily="2" charset="0"/>
              </a:rPr>
              <a:t>প্রশ্নঃ সম আয়ন প্রভাবের কারণে দুর্বল তড়িৎ বিশ্লেষ্যের দ্রাব্যতা হ্রাস পায় নাকি বৃদ্ধি পায়?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67"/>
                                        </p:tgtEl>
                                        <p:attrNameLst>
                                          <p:attrName>style.visibility</p:attrName>
                                        </p:attrNameLst>
                                      </p:cBhvr>
                                      <p:to>
                                        <p:strVal val="visible"/>
                                      </p:to>
                                    </p:set>
                                    <p:animEffect transition="in" filter="wipe(down)">
                                      <p:cBhvr>
                                        <p:cTn id="7" dur="580">
                                          <p:stCondLst>
                                            <p:cond delay="0"/>
                                          </p:stCondLst>
                                        </p:cTn>
                                        <p:tgtEl>
                                          <p:spTgt spid="1048667"/>
                                        </p:tgtEl>
                                      </p:cBhvr>
                                    </p:animEffect>
                                    <p:anim calcmode="lin" valueType="num">
                                      <p:cBhvr>
                                        <p:cTn id="8" dur="1822" tmFilter="0,0; 0.14,0.36; 0.43,0.73; 0.71,0.91; 1.0,1.0">
                                          <p:stCondLst>
                                            <p:cond delay="0"/>
                                          </p:stCondLst>
                                        </p:cTn>
                                        <p:tgtEl>
                                          <p:spTgt spid="10486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6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67"/>
                                        </p:tgtEl>
                                      </p:cBhvr>
                                      <p:to x="100000" y="60000"/>
                                    </p:animScale>
                                    <p:animScale>
                                      <p:cBhvr>
                                        <p:cTn id="14" dur="166" decel="50000">
                                          <p:stCondLst>
                                            <p:cond delay="676"/>
                                          </p:stCondLst>
                                        </p:cTn>
                                        <p:tgtEl>
                                          <p:spTgt spid="1048667"/>
                                        </p:tgtEl>
                                      </p:cBhvr>
                                      <p:to x="100000" y="100000"/>
                                    </p:animScale>
                                    <p:animScale>
                                      <p:cBhvr>
                                        <p:cTn id="15" dur="26">
                                          <p:stCondLst>
                                            <p:cond delay="1312"/>
                                          </p:stCondLst>
                                        </p:cTn>
                                        <p:tgtEl>
                                          <p:spTgt spid="1048667"/>
                                        </p:tgtEl>
                                      </p:cBhvr>
                                      <p:to x="100000" y="80000"/>
                                    </p:animScale>
                                    <p:animScale>
                                      <p:cBhvr>
                                        <p:cTn id="16" dur="166" decel="50000">
                                          <p:stCondLst>
                                            <p:cond delay="1338"/>
                                          </p:stCondLst>
                                        </p:cTn>
                                        <p:tgtEl>
                                          <p:spTgt spid="1048667"/>
                                        </p:tgtEl>
                                      </p:cBhvr>
                                      <p:to x="100000" y="100000"/>
                                    </p:animScale>
                                    <p:animScale>
                                      <p:cBhvr>
                                        <p:cTn id="17" dur="26">
                                          <p:stCondLst>
                                            <p:cond delay="1642"/>
                                          </p:stCondLst>
                                        </p:cTn>
                                        <p:tgtEl>
                                          <p:spTgt spid="1048667"/>
                                        </p:tgtEl>
                                      </p:cBhvr>
                                      <p:to x="100000" y="90000"/>
                                    </p:animScale>
                                    <p:animScale>
                                      <p:cBhvr>
                                        <p:cTn id="18" dur="166" decel="50000">
                                          <p:stCondLst>
                                            <p:cond delay="1668"/>
                                          </p:stCondLst>
                                        </p:cTn>
                                        <p:tgtEl>
                                          <p:spTgt spid="1048667"/>
                                        </p:tgtEl>
                                      </p:cBhvr>
                                      <p:to x="100000" y="100000"/>
                                    </p:animScale>
                                    <p:animScale>
                                      <p:cBhvr>
                                        <p:cTn id="19" dur="26">
                                          <p:stCondLst>
                                            <p:cond delay="1808"/>
                                          </p:stCondLst>
                                        </p:cTn>
                                        <p:tgtEl>
                                          <p:spTgt spid="1048667"/>
                                        </p:tgtEl>
                                      </p:cBhvr>
                                      <p:to x="100000" y="95000"/>
                                    </p:animScale>
                                    <p:animScale>
                                      <p:cBhvr>
                                        <p:cTn id="20" dur="166" decel="50000">
                                          <p:stCondLst>
                                            <p:cond delay="1834"/>
                                          </p:stCondLst>
                                        </p:cTn>
                                        <p:tgtEl>
                                          <p:spTgt spid="104866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48668">
                                            <p:txEl>
                                              <p:pRg st="1" end="1"/>
                                            </p:txEl>
                                          </p:spTgt>
                                        </p:tgtEl>
                                        <p:attrNameLst>
                                          <p:attrName>style.visibility</p:attrName>
                                        </p:attrNameLst>
                                      </p:cBhvr>
                                      <p:to>
                                        <p:strVal val="visible"/>
                                      </p:to>
                                    </p:set>
                                    <p:animEffect transition="in" filter="fade">
                                      <p:cBhvr>
                                        <p:cTn id="25" dur="1000"/>
                                        <p:tgtEl>
                                          <p:spTgt spid="1048668">
                                            <p:txEl>
                                              <p:pRg st="1" end="1"/>
                                            </p:txEl>
                                          </p:spTgt>
                                        </p:tgtEl>
                                      </p:cBhvr>
                                    </p:animEffect>
                                    <p:anim calcmode="lin" valueType="num">
                                      <p:cBhvr>
                                        <p:cTn id="26" dur="1000" fill="hold"/>
                                        <p:tgtEl>
                                          <p:spTgt spid="104866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486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48668">
                                            <p:txEl>
                                              <p:pRg st="2" end="2"/>
                                            </p:txEl>
                                          </p:spTgt>
                                        </p:tgtEl>
                                        <p:attrNameLst>
                                          <p:attrName>style.visibility</p:attrName>
                                        </p:attrNameLst>
                                      </p:cBhvr>
                                      <p:to>
                                        <p:strVal val="visible"/>
                                      </p:to>
                                    </p:set>
                                    <p:animEffect transition="in" filter="fade">
                                      <p:cBhvr>
                                        <p:cTn id="32" dur="1000"/>
                                        <p:tgtEl>
                                          <p:spTgt spid="1048668">
                                            <p:txEl>
                                              <p:pRg st="2" end="2"/>
                                            </p:txEl>
                                          </p:spTgt>
                                        </p:tgtEl>
                                      </p:cBhvr>
                                    </p:animEffect>
                                    <p:anim calcmode="lin" valueType="num">
                                      <p:cBhvr>
                                        <p:cTn id="33" dur="1000" fill="hold"/>
                                        <p:tgtEl>
                                          <p:spTgt spid="1048668">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04866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
          <p:cNvSpPr>
            <a:spLocks noGrp="1"/>
          </p:cNvSpPr>
          <p:nvPr>
            <p:ph type="title"/>
          </p:nvPr>
        </p:nvSpPr>
        <p:spPr>
          <a:xfrm>
            <a:off x="1600200" y="533400"/>
            <a:ext cx="6172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en-US" dirty="0" smtClean="0">
                <a:noFill/>
              </a:rPr>
              <a:t/>
            </a:r>
            <a:br>
              <a:rPr lang="en-US" dirty="0" smtClean="0">
                <a:noFill/>
              </a:rPr>
            </a:br>
            <a:r>
              <a:rPr lang="en-US" dirty="0" smtClean="0">
                <a:noFill/>
              </a:rPr>
              <a:t/>
            </a:r>
            <a:br>
              <a:rPr lang="en-US" dirty="0" smtClean="0">
                <a:noFill/>
              </a:rPr>
            </a:br>
            <a:r>
              <a:rPr lang="en-US" dirty="0" smtClean="0">
                <a:noFill/>
              </a:rPr>
              <a:t/>
            </a:r>
            <a:br>
              <a:rPr lang="en-US" dirty="0" smtClean="0">
                <a:noFill/>
              </a:rPr>
            </a:br>
            <a:r>
              <a:rPr lang="en-US" dirty="0" smtClean="0">
                <a:noFill/>
              </a:rPr>
              <a:t/>
            </a:r>
            <a:br>
              <a:rPr lang="en-US" dirty="0" smtClean="0">
                <a:noFill/>
              </a:rPr>
            </a:br>
            <a:r>
              <a:rPr lang="en-US" dirty="0" smtClean="0">
                <a:noFill/>
              </a:rPr>
              <a:t/>
            </a:r>
            <a:br>
              <a:rPr lang="en-US" dirty="0" smtClean="0">
                <a:noFill/>
              </a:rPr>
            </a:br>
            <a:r>
              <a:rPr lang="bn-BD" sz="4400" b="1" dirty="0" smtClean="0">
                <a:ln w="18000">
                  <a:no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a:t>
            </a:r>
            <a:r>
              <a:rPr lang="bn-BD" sz="4400" b="1" dirty="0" smtClean="0">
                <a:ln w="18000">
                  <a:noFill/>
                  <a:prstDash val="solid"/>
                  <a:miter lim="800000"/>
                </a:ln>
                <a:no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গুণফল</a:t>
            </a:r>
            <a:endParaRPr lang="en-US" sz="4400" b="1" dirty="0">
              <a:ln w="18000">
                <a:noFill/>
                <a:prstDash val="solid"/>
                <a:miter lim="800000"/>
              </a:ln>
              <a:no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70" name="Content Placeholder 5"/>
          <p:cNvSpPr>
            <a:spLocks noGrp="1"/>
          </p:cNvSpPr>
          <p:nvPr>
            <p:ph idx="1"/>
          </p:nvPr>
        </p:nvSpPr>
        <p:spPr>
          <a:xfrm>
            <a:off x="152400" y="1447800"/>
            <a:ext cx="4876800" cy="5257800"/>
          </a:xfrm>
          <a:ln w="38100">
            <a:solidFill>
              <a:srgbClr val="3399FF"/>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endParaRPr lang="bn-BD" sz="500" b="1" dirty="0">
              <a:solidFill>
                <a:schemeClr val="tx1"/>
              </a:solidFill>
              <a:latin typeface="Times New Roman" panose="02020603050405020304" pitchFamily="18" charset="0"/>
              <a:cs typeface="Kalpurush" panose="02000600000000000000" pitchFamily="2" charset="0"/>
            </a:endParaRPr>
          </a:p>
          <a:p>
            <a:pPr marL="0" indent="0" algn="just">
              <a:buNone/>
            </a:pPr>
            <a:r>
              <a:rPr lang="bn-BD" sz="3200" b="1" dirty="0" smtClean="0">
                <a:solidFill>
                  <a:schemeClr val="tx1"/>
                </a:solidFill>
                <a:latin typeface="Times New Roman" panose="02020603050405020304" pitchFamily="18" charset="0"/>
                <a:cs typeface="Kalpurush" panose="02000600000000000000" pitchFamily="2" charset="0"/>
              </a:rPr>
              <a:t>নির্দিষ্ট তাপমাত্রায় কোন স্বল্প দ্রবণীয় লবণের সম্পৃক্ত দ্রবণে বিদ্যমান উপাদান আয়নসমূহের ঘনমাত্রার সর্বোচ্চ গুণফলকে লবণটির দ্রাব্যতা গুণফল বলে। যেমনঃ </a:t>
            </a:r>
            <a:r>
              <a:rPr lang="en-US" sz="3200" b="1" dirty="0" err="1" smtClean="0">
                <a:solidFill>
                  <a:schemeClr val="tx1"/>
                </a:solidFill>
                <a:latin typeface="Times New Roman" panose="02020603050405020304" pitchFamily="18" charset="0"/>
                <a:cs typeface="Kalpurush" panose="02000600000000000000" pitchFamily="2" charset="0"/>
              </a:rPr>
              <a:t>A</a:t>
            </a:r>
            <a:r>
              <a:rPr lang="en-US" sz="3200" b="1" baseline="-25000" dirty="0" err="1" smtClean="0">
                <a:solidFill>
                  <a:schemeClr val="tx1"/>
                </a:solidFill>
                <a:latin typeface="Times New Roman" panose="02020603050405020304" pitchFamily="18" charset="0"/>
                <a:cs typeface="Kalpurush" panose="02000600000000000000" pitchFamily="2" charset="0"/>
              </a:rPr>
              <a:t>x</a:t>
            </a:r>
            <a:r>
              <a:rPr lang="en-US" sz="3200" b="1" dirty="0" err="1" smtClean="0">
                <a:solidFill>
                  <a:schemeClr val="tx1"/>
                </a:solidFill>
                <a:latin typeface="Times New Roman" panose="02020603050405020304" pitchFamily="18" charset="0"/>
                <a:cs typeface="Kalpurush" panose="02000600000000000000" pitchFamily="2" charset="0"/>
              </a:rPr>
              <a:t>B</a:t>
            </a:r>
            <a:r>
              <a:rPr lang="en-US" sz="3200" b="1" baseline="-25000" dirty="0" err="1" smtClean="0">
                <a:solidFill>
                  <a:schemeClr val="tx1"/>
                </a:solidFill>
                <a:latin typeface="Times New Roman" panose="02020603050405020304" pitchFamily="18" charset="0"/>
                <a:cs typeface="Kalpurush" panose="02000600000000000000" pitchFamily="2" charset="0"/>
              </a:rPr>
              <a:t>y</a:t>
            </a:r>
            <a:r>
              <a:rPr lang="bn-BD" sz="3200" b="1" baseline="-25000" dirty="0" smtClean="0">
                <a:solidFill>
                  <a:schemeClr val="tx1"/>
                </a:solidFill>
                <a:latin typeface="Times New Roman" panose="02020603050405020304" pitchFamily="18" charset="0"/>
                <a:cs typeface="Kalpurush" panose="02000600000000000000" pitchFamily="2" charset="0"/>
              </a:rPr>
              <a:t> </a:t>
            </a:r>
            <a:r>
              <a:rPr lang="bn-BD" sz="3200" b="1" dirty="0" smtClean="0">
                <a:solidFill>
                  <a:schemeClr val="tx1"/>
                </a:solidFill>
                <a:latin typeface="Times New Roman" panose="02020603050405020304" pitchFamily="18" charset="0"/>
                <a:cs typeface="Kalpurush" panose="02000600000000000000" pitchFamily="2" charset="0"/>
              </a:rPr>
              <a:t>যৌগের দ্রাব্যতা গুণফলের সমীকরণঃ</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b="1" dirty="0" err="1" smtClean="0">
                <a:solidFill>
                  <a:schemeClr val="tx1"/>
                </a:solidFill>
                <a:latin typeface="Times New Roman" panose="02020603050405020304" pitchFamily="18" charset="0"/>
                <a:cs typeface="Kalpurush" panose="02000600000000000000" pitchFamily="2" charset="0"/>
              </a:rPr>
              <a:t>A</a:t>
            </a:r>
            <a:r>
              <a:rPr lang="en-US" sz="3200" b="1" baseline="-25000" dirty="0" err="1" smtClean="0">
                <a:solidFill>
                  <a:schemeClr val="tx1"/>
                </a:solidFill>
                <a:latin typeface="Times New Roman" panose="02020603050405020304" pitchFamily="18" charset="0"/>
                <a:cs typeface="Kalpurush" panose="02000600000000000000" pitchFamily="2" charset="0"/>
              </a:rPr>
              <a:t>x</a:t>
            </a:r>
            <a:r>
              <a:rPr lang="en-US" sz="3200" b="1" dirty="0" err="1" smtClean="0">
                <a:solidFill>
                  <a:schemeClr val="tx1"/>
                </a:solidFill>
                <a:latin typeface="Times New Roman" panose="02020603050405020304" pitchFamily="18" charset="0"/>
                <a:cs typeface="Kalpurush" panose="02000600000000000000" pitchFamily="2" charset="0"/>
              </a:rPr>
              <a:t>B</a:t>
            </a:r>
            <a:r>
              <a:rPr lang="en-US" sz="3200" b="1" baseline="-25000" dirty="0" err="1" smtClean="0">
                <a:solidFill>
                  <a:schemeClr val="tx1"/>
                </a:solidFill>
                <a:latin typeface="Times New Roman" panose="02020603050405020304" pitchFamily="18" charset="0"/>
                <a:cs typeface="Kalpurush" panose="02000600000000000000" pitchFamily="2" charset="0"/>
              </a:rPr>
              <a:t>y</a:t>
            </a:r>
            <a:r>
              <a:rPr lang="en-US" sz="3200" b="1" dirty="0" smtClean="0">
                <a:solidFill>
                  <a:schemeClr val="tx1"/>
                </a:solidFill>
                <a:latin typeface="Times New Roman" panose="02020603050405020304" pitchFamily="18" charset="0"/>
                <a:cs typeface="Kalpurush" panose="02000600000000000000" pitchFamily="2" charset="0"/>
              </a:rPr>
              <a:t>=</a:t>
            </a:r>
            <a:r>
              <a:rPr lang="en-US" sz="3200" b="1" dirty="0" err="1" smtClean="0">
                <a:solidFill>
                  <a:schemeClr val="tx1"/>
                </a:solidFill>
                <a:latin typeface="Times New Roman" panose="02020603050405020304" pitchFamily="18" charset="0"/>
                <a:cs typeface="Kalpurush" panose="02000600000000000000" pitchFamily="2" charset="0"/>
              </a:rPr>
              <a:t>xA</a:t>
            </a:r>
            <a:r>
              <a:rPr lang="en-US" sz="3200" b="1" baseline="30000" dirty="0" err="1" smtClean="0">
                <a:solidFill>
                  <a:schemeClr val="tx1"/>
                </a:solidFill>
                <a:latin typeface="Times New Roman" panose="02020603050405020304" pitchFamily="18" charset="0"/>
                <a:cs typeface="Kalpurush" panose="02000600000000000000" pitchFamily="2" charset="0"/>
              </a:rPr>
              <a:t>y</a:t>
            </a:r>
            <a:r>
              <a:rPr lang="en-US" sz="3200" b="1" baseline="30000" dirty="0" smtClean="0">
                <a:solidFill>
                  <a:schemeClr val="tx1"/>
                </a:solidFill>
                <a:latin typeface="Times New Roman" panose="02020603050405020304" pitchFamily="18" charset="0"/>
                <a:cs typeface="Kalpurush" panose="02000600000000000000" pitchFamily="2" charset="0"/>
              </a:rPr>
              <a:t>+</a:t>
            </a:r>
            <a:r>
              <a:rPr lang="en-US" sz="3200" b="1" dirty="0" smtClean="0">
                <a:solidFill>
                  <a:schemeClr val="tx1"/>
                </a:solidFill>
                <a:latin typeface="Times New Roman" panose="02020603050405020304" pitchFamily="18" charset="0"/>
                <a:cs typeface="Kalpurush" panose="02000600000000000000" pitchFamily="2" charset="0"/>
              </a:rPr>
              <a:t>+</a:t>
            </a:r>
            <a:r>
              <a:rPr lang="en-US" sz="3200" b="1" dirty="0" err="1" smtClean="0">
                <a:solidFill>
                  <a:schemeClr val="tx1"/>
                </a:solidFill>
                <a:latin typeface="Times New Roman" panose="02020603050405020304" pitchFamily="18" charset="0"/>
                <a:cs typeface="Kalpurush" panose="02000600000000000000" pitchFamily="2" charset="0"/>
              </a:rPr>
              <a:t>yB</a:t>
            </a:r>
            <a:r>
              <a:rPr lang="en-US" sz="3200" b="1" baseline="30000" dirty="0" err="1" smtClean="0">
                <a:solidFill>
                  <a:schemeClr val="tx1"/>
                </a:solidFill>
                <a:latin typeface="Times New Roman" panose="02020603050405020304" pitchFamily="18" charset="0"/>
                <a:cs typeface="Kalpurush" panose="02000600000000000000" pitchFamily="2" charset="0"/>
              </a:rPr>
              <a:t>x</a:t>
            </a:r>
            <a:r>
              <a:rPr lang="en-US" sz="3200" b="1" baseline="30000" dirty="0" smtClean="0">
                <a:solidFill>
                  <a:schemeClr val="tx1"/>
                </a:solidFill>
                <a:latin typeface="Times New Roman" panose="02020603050405020304" pitchFamily="18" charset="0"/>
                <a:cs typeface="Kalpurush" panose="02000600000000000000" pitchFamily="2" charset="0"/>
              </a:rPr>
              <a:t>-</a:t>
            </a:r>
          </a:p>
          <a:p>
            <a:pPr marL="0" indent="0" algn="just">
              <a:buNone/>
            </a:pPr>
            <a:r>
              <a:rPr lang="en-US" sz="3200" b="1" dirty="0" err="1" smtClean="0">
                <a:solidFill>
                  <a:schemeClr val="tx1"/>
                </a:solidFill>
                <a:latin typeface="Times New Roman" panose="02020603050405020304" pitchFamily="18" charset="0"/>
                <a:cs typeface="Kalpurush" panose="02000600000000000000" pitchFamily="2" charset="0"/>
              </a:rPr>
              <a:t>Ksp</a:t>
            </a:r>
            <a:r>
              <a:rPr lang="en-US" sz="3200" b="1" dirty="0" smtClean="0">
                <a:solidFill>
                  <a:schemeClr val="tx1"/>
                </a:solidFill>
                <a:latin typeface="Times New Roman" panose="02020603050405020304" pitchFamily="18" charset="0"/>
                <a:cs typeface="Kalpurush" panose="02000600000000000000" pitchFamily="2" charset="0"/>
              </a:rPr>
              <a:t>=</a:t>
            </a:r>
            <a:r>
              <a:rPr lang="en-US" sz="3200" b="1" dirty="0" err="1" smtClean="0">
                <a:solidFill>
                  <a:schemeClr val="tx1"/>
                </a:solidFill>
                <a:latin typeface="Times New Roman" panose="02020603050405020304" pitchFamily="18" charset="0"/>
                <a:cs typeface="Kalpurush" panose="02000600000000000000" pitchFamily="2" charset="0"/>
              </a:rPr>
              <a:t>x</a:t>
            </a:r>
            <a:r>
              <a:rPr lang="en-US" sz="3200" b="1" baseline="30000" dirty="0" err="1" smtClean="0">
                <a:solidFill>
                  <a:schemeClr val="tx1"/>
                </a:solidFill>
                <a:latin typeface="Times New Roman" panose="02020603050405020304" pitchFamily="18" charset="0"/>
                <a:cs typeface="Kalpurush" panose="02000600000000000000" pitchFamily="2" charset="0"/>
              </a:rPr>
              <a:t>x</a:t>
            </a:r>
            <a:r>
              <a:rPr lang="en-US" sz="3200" b="1" dirty="0" err="1" smtClean="0">
                <a:solidFill>
                  <a:schemeClr val="tx1"/>
                </a:solidFill>
                <a:latin typeface="Times New Roman" panose="02020603050405020304" pitchFamily="18" charset="0"/>
                <a:cs typeface="Kalpurush" panose="02000600000000000000" pitchFamily="2" charset="0"/>
              </a:rPr>
              <a:t>y</a:t>
            </a:r>
            <a:r>
              <a:rPr lang="en-US" sz="3200" b="1" baseline="30000" dirty="0" err="1" smtClean="0">
                <a:solidFill>
                  <a:schemeClr val="tx1"/>
                </a:solidFill>
                <a:latin typeface="Times New Roman" panose="02020603050405020304" pitchFamily="18" charset="0"/>
                <a:cs typeface="Kalpurush" panose="02000600000000000000" pitchFamily="2" charset="0"/>
              </a:rPr>
              <a:t>y</a:t>
            </a:r>
            <a:r>
              <a:rPr lang="en-US" sz="3200" b="1" dirty="0" err="1" smtClean="0">
                <a:solidFill>
                  <a:schemeClr val="tx1"/>
                </a:solidFill>
                <a:latin typeface="Times New Roman" panose="02020603050405020304" pitchFamily="18" charset="0"/>
                <a:cs typeface="Kalpurush" panose="02000600000000000000" pitchFamily="2" charset="0"/>
              </a:rPr>
              <a:t>S</a:t>
            </a:r>
            <a:r>
              <a:rPr lang="en-US" sz="3200" b="1" baseline="30000" dirty="0" err="1" smtClean="0">
                <a:solidFill>
                  <a:schemeClr val="tx1"/>
                </a:solidFill>
                <a:latin typeface="Times New Roman" panose="02020603050405020304" pitchFamily="18" charset="0"/>
                <a:cs typeface="Kalpurush" panose="02000600000000000000" pitchFamily="2" charset="0"/>
              </a:rPr>
              <a:t>x+y</a:t>
            </a:r>
            <a:endParaRPr lang="bn-BD" sz="3200" b="1" baseline="30000" dirty="0" smtClean="0">
              <a:solidFill>
                <a:schemeClr val="tx1"/>
              </a:solidFill>
              <a:latin typeface="Times New Roman" panose="02020603050405020304" pitchFamily="18" charset="0"/>
              <a:cs typeface="Kalpurush" panose="02000600000000000000" pitchFamily="2" charset="0"/>
            </a:endParaRPr>
          </a:p>
          <a:p>
            <a:pPr marL="0" indent="0" algn="just">
              <a:buNone/>
            </a:pPr>
            <a:endParaRPr lang="bn-BD" sz="3200" b="1" dirty="0" smtClean="0">
              <a:solidFill>
                <a:schemeClr val="tx1"/>
              </a:solidFill>
              <a:latin typeface="Times New Roman" panose="02020603050405020304" pitchFamily="18" charset="0"/>
              <a:cs typeface="Kalpurush" panose="02000600000000000000" pitchFamily="2" charset="0"/>
            </a:endParaRPr>
          </a:p>
          <a:p>
            <a:pPr marL="0" indent="0" algn="just">
              <a:buNone/>
            </a:pPr>
            <a:endParaRPr lang="bn-BD" sz="1600" b="1" dirty="0">
              <a:solidFill>
                <a:schemeClr val="tx1"/>
              </a:solidFill>
              <a:latin typeface="Times New Roman" panose="02020603050405020304" pitchFamily="18" charset="0"/>
              <a:cs typeface="Kalpurush" panose="02000600000000000000" pitchFamily="2" charset="0"/>
            </a:endParaRPr>
          </a:p>
          <a:p>
            <a:pPr marL="0" indent="0" algn="just">
              <a:buNone/>
            </a:pPr>
            <a:endParaRPr lang="bn-BD" sz="1600" b="1" dirty="0" smtClean="0">
              <a:solidFill>
                <a:schemeClr val="tx1"/>
              </a:solidFill>
              <a:latin typeface="Times New Roman" panose="02020603050405020304" pitchFamily="18" charset="0"/>
              <a:cs typeface="Kalpurush" panose="02000600000000000000" pitchFamily="2" charset="0"/>
            </a:endParaRPr>
          </a:p>
          <a:p>
            <a:pPr marL="0" indent="0" algn="just">
              <a:buNone/>
            </a:pPr>
            <a:endParaRPr lang="bn-BD" sz="1600" b="1" dirty="0" smtClean="0">
              <a:solidFill>
                <a:schemeClr val="tx1"/>
              </a:solidFill>
              <a:latin typeface="Times New Roman" panose="02020603050405020304" pitchFamily="18" charset="0"/>
              <a:cs typeface="Kalpurush" panose="02000600000000000000" pitchFamily="2" charset="0"/>
            </a:endParaRPr>
          </a:p>
        </p:txBody>
      </p:sp>
      <p:graphicFrame>
        <p:nvGraphicFramePr>
          <p:cNvPr id="4194305" name="Table 2"/>
          <p:cNvGraphicFramePr>
            <a:graphicFrameLocks noGrp="1"/>
          </p:cNvGraphicFramePr>
          <p:nvPr/>
        </p:nvGraphicFramePr>
        <p:xfrm>
          <a:off x="5334000" y="1447800"/>
          <a:ext cx="3581400" cy="528592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57399"/>
                <a:gridCol w="1524001"/>
              </a:tblGrid>
              <a:tr h="1448912">
                <a:tc>
                  <a:txBody>
                    <a:bodyPr/>
                    <a:lstStyle/>
                    <a:p>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যৌগের</a:t>
                      </a:r>
                      <a:r>
                        <a:rPr lang="bn-BD" sz="3200" baseline="0" dirty="0" smtClean="0">
                          <a:ln>
                            <a:solidFill>
                              <a:srgbClr val="FFFF00"/>
                            </a:solidFill>
                          </a:ln>
                          <a:solidFill>
                            <a:srgbClr val="FFFF00"/>
                          </a:solidFill>
                          <a:effectLst/>
                          <a:latin typeface="Kalpurush" panose="02000600000000000000" pitchFamily="2" charset="0"/>
                          <a:cs typeface="Kalpurush" panose="02000600000000000000" pitchFamily="2" charset="0"/>
                        </a:rPr>
                        <a:t> সংকেত</a:t>
                      </a:r>
                      <a:r>
                        <a:rPr lang="en-US" sz="3200" baseline="0" dirty="0" smtClean="0">
                          <a:ln>
                            <a:solidFill>
                              <a:srgbClr val="FFFF00"/>
                            </a:solidFill>
                          </a:ln>
                          <a:solidFill>
                            <a:srgbClr val="FFFF00"/>
                          </a:solidFill>
                          <a:effectLst/>
                          <a:latin typeface="Kalpurush" panose="02000600000000000000" pitchFamily="2" charset="0"/>
                          <a:cs typeface="Kalpurush" panose="02000600000000000000" pitchFamily="2" charset="0"/>
                        </a:rPr>
                        <a:t>/ </a:t>
                      </a:r>
                    </a:p>
                    <a:p>
                      <a:r>
                        <a:rPr lang="bn-BD" sz="3200" baseline="0" dirty="0" smtClean="0">
                          <a:ln>
                            <a:solidFill>
                              <a:srgbClr val="FFFF00"/>
                            </a:solidFill>
                          </a:ln>
                          <a:solidFill>
                            <a:srgbClr val="FFFF00"/>
                          </a:solidFill>
                          <a:effectLst/>
                          <a:latin typeface="Kalpurush" panose="02000600000000000000" pitchFamily="2" charset="0"/>
                          <a:cs typeface="Kalpurush" panose="02000600000000000000" pitchFamily="2" charset="0"/>
                        </a:rPr>
                        <a:t>প্রকৃতি</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c>
                  <a:txBody>
                    <a:bodyPr/>
                    <a:lstStyle/>
                    <a:p>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দ্রাব্যতা গুণফলের </a:t>
                      </a:r>
                      <a:endPar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endParaRPr>
                    </a:p>
                    <a:p>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সমীকরণ</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r>
                        <a:rPr lang="bn-BD" sz="3200" dirty="0" smtClean="0">
                          <a:ln>
                            <a:solidFill>
                              <a:srgbClr val="FFFF00"/>
                            </a:solidFill>
                          </a:ln>
                          <a:solidFill>
                            <a:srgbClr val="FFFF00"/>
                          </a:solidFill>
                          <a:effectLst/>
                          <a:latin typeface="Kalpurush" panose="02000600000000000000" pitchFamily="2" charset="0"/>
                          <a:cs typeface="Kalpurush" panose="02000600000000000000" pitchFamily="2" charset="0"/>
                        </a:rPr>
                        <a:t> বা</a:t>
                      </a:r>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 A</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B</a:t>
                      </a:r>
                      <a:endParaRPr lang="en-US" sz="32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4S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3</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3</a:t>
                      </a:r>
                      <a:endParaRPr lang="en-US" sz="3200" baseline="-25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27S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4</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5</a:t>
                      </a:r>
                      <a:endParaRPr lang="en-US" sz="3200" baseline="-25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3125S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6</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r>
              <a:tr h="746288">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A</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B</a:t>
                      </a:r>
                      <a:r>
                        <a:rPr lang="en-US" sz="3200" baseline="-25000" dirty="0" smtClean="0">
                          <a:ln>
                            <a:solidFill>
                              <a:srgbClr val="FFFF00"/>
                            </a:solidFill>
                          </a:ln>
                          <a:solidFill>
                            <a:srgbClr val="FFFF00"/>
                          </a:solidFill>
                          <a:effectLst/>
                          <a:latin typeface="Kalpurush" panose="02000600000000000000" pitchFamily="2" charset="0"/>
                          <a:cs typeface="Kalpurush" panose="02000600000000000000" pitchFamily="2" charset="0"/>
                        </a:rPr>
                        <a:t>2</a:t>
                      </a:r>
                      <a:endParaRPr lang="en-US" sz="3200" baseline="-25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c>
                  <a:txBody>
                    <a:bodyPr/>
                    <a:lstStyle/>
                    <a:p>
                      <a:r>
                        <a:rPr lang="en-US" sz="3200" dirty="0" smtClean="0">
                          <a:ln>
                            <a:solidFill>
                              <a:srgbClr val="FFFF00"/>
                            </a:solidFill>
                          </a:ln>
                          <a:solidFill>
                            <a:srgbClr val="FFFF00"/>
                          </a:solidFill>
                          <a:effectLst/>
                          <a:latin typeface="Kalpurush" panose="02000600000000000000" pitchFamily="2" charset="0"/>
                          <a:cs typeface="Kalpurush" panose="02000600000000000000" pitchFamily="2" charset="0"/>
                        </a:rPr>
                        <a:t>16S</a:t>
                      </a:r>
                      <a:r>
                        <a:rPr lang="en-US" sz="3200" baseline="30000" dirty="0" smtClean="0">
                          <a:ln>
                            <a:solidFill>
                              <a:srgbClr val="FFFF00"/>
                            </a:solidFill>
                          </a:ln>
                          <a:solidFill>
                            <a:srgbClr val="FFFF00"/>
                          </a:solidFill>
                          <a:effectLst/>
                          <a:latin typeface="Kalpurush" panose="02000600000000000000" pitchFamily="2" charset="0"/>
                          <a:cs typeface="Kalpurush" panose="02000600000000000000" pitchFamily="2" charset="0"/>
                        </a:rPr>
                        <a:t>4</a:t>
                      </a:r>
                      <a:endParaRPr lang="en-US" sz="3200" baseline="30000" dirty="0">
                        <a:ln>
                          <a:solidFill>
                            <a:srgbClr val="FFFF00"/>
                          </a:solidFill>
                        </a:ln>
                        <a:solidFill>
                          <a:srgbClr val="FFFF00"/>
                        </a:solidFill>
                        <a:effectLst/>
                        <a:latin typeface="Kalpurush" panose="02000600000000000000" pitchFamily="2" charset="0"/>
                        <a:cs typeface="Kalpurush" panose="02000600000000000000" pitchFamily="2" charset="0"/>
                      </a:endParaRPr>
                    </a:p>
                  </a:txBody>
                  <a:tcPr>
                    <a:solidFill>
                      <a:schemeClr val="tx1">
                        <a:lumMod val="75000"/>
                        <a:lumOff val="2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69"/>
                                        </p:tgtEl>
                                        <p:attrNameLst>
                                          <p:attrName>style.visibility</p:attrName>
                                        </p:attrNameLst>
                                      </p:cBhvr>
                                      <p:to>
                                        <p:strVal val="visible"/>
                                      </p:to>
                                    </p:set>
                                    <p:animEffect transition="in" filter="wipe(down)">
                                      <p:cBhvr>
                                        <p:cTn id="7" dur="580">
                                          <p:stCondLst>
                                            <p:cond delay="0"/>
                                          </p:stCondLst>
                                        </p:cTn>
                                        <p:tgtEl>
                                          <p:spTgt spid="1048669"/>
                                        </p:tgtEl>
                                      </p:cBhvr>
                                    </p:animEffect>
                                    <p:anim calcmode="lin" valueType="num">
                                      <p:cBhvr>
                                        <p:cTn id="8" dur="1822" tmFilter="0,0; 0.14,0.36; 0.43,0.73; 0.71,0.91; 1.0,1.0">
                                          <p:stCondLst>
                                            <p:cond delay="0"/>
                                          </p:stCondLst>
                                        </p:cTn>
                                        <p:tgtEl>
                                          <p:spTgt spid="10486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6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69"/>
                                        </p:tgtEl>
                                      </p:cBhvr>
                                      <p:to x="100000" y="60000"/>
                                    </p:animScale>
                                    <p:animScale>
                                      <p:cBhvr>
                                        <p:cTn id="14" dur="166" decel="50000">
                                          <p:stCondLst>
                                            <p:cond delay="676"/>
                                          </p:stCondLst>
                                        </p:cTn>
                                        <p:tgtEl>
                                          <p:spTgt spid="1048669"/>
                                        </p:tgtEl>
                                      </p:cBhvr>
                                      <p:to x="100000" y="100000"/>
                                    </p:animScale>
                                    <p:animScale>
                                      <p:cBhvr>
                                        <p:cTn id="15" dur="26">
                                          <p:stCondLst>
                                            <p:cond delay="1312"/>
                                          </p:stCondLst>
                                        </p:cTn>
                                        <p:tgtEl>
                                          <p:spTgt spid="1048669"/>
                                        </p:tgtEl>
                                      </p:cBhvr>
                                      <p:to x="100000" y="80000"/>
                                    </p:animScale>
                                    <p:animScale>
                                      <p:cBhvr>
                                        <p:cTn id="16" dur="166" decel="50000">
                                          <p:stCondLst>
                                            <p:cond delay="1338"/>
                                          </p:stCondLst>
                                        </p:cTn>
                                        <p:tgtEl>
                                          <p:spTgt spid="1048669"/>
                                        </p:tgtEl>
                                      </p:cBhvr>
                                      <p:to x="100000" y="100000"/>
                                    </p:animScale>
                                    <p:animScale>
                                      <p:cBhvr>
                                        <p:cTn id="17" dur="26">
                                          <p:stCondLst>
                                            <p:cond delay="1642"/>
                                          </p:stCondLst>
                                        </p:cTn>
                                        <p:tgtEl>
                                          <p:spTgt spid="1048669"/>
                                        </p:tgtEl>
                                      </p:cBhvr>
                                      <p:to x="100000" y="90000"/>
                                    </p:animScale>
                                    <p:animScale>
                                      <p:cBhvr>
                                        <p:cTn id="18" dur="166" decel="50000">
                                          <p:stCondLst>
                                            <p:cond delay="1668"/>
                                          </p:stCondLst>
                                        </p:cTn>
                                        <p:tgtEl>
                                          <p:spTgt spid="1048669"/>
                                        </p:tgtEl>
                                      </p:cBhvr>
                                      <p:to x="100000" y="100000"/>
                                    </p:animScale>
                                    <p:animScale>
                                      <p:cBhvr>
                                        <p:cTn id="19" dur="26">
                                          <p:stCondLst>
                                            <p:cond delay="1808"/>
                                          </p:stCondLst>
                                        </p:cTn>
                                        <p:tgtEl>
                                          <p:spTgt spid="1048669"/>
                                        </p:tgtEl>
                                      </p:cBhvr>
                                      <p:to x="100000" y="95000"/>
                                    </p:animScale>
                                    <p:animScale>
                                      <p:cBhvr>
                                        <p:cTn id="20" dur="166" decel="50000">
                                          <p:stCondLst>
                                            <p:cond delay="1834"/>
                                          </p:stCondLst>
                                        </p:cTn>
                                        <p:tgtEl>
                                          <p:spTgt spid="10486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48670">
                                            <p:txEl>
                                              <p:pRg st="1" end="1"/>
                                            </p:txEl>
                                          </p:spTgt>
                                        </p:tgtEl>
                                        <p:attrNameLst>
                                          <p:attrName>style.visibility</p:attrName>
                                        </p:attrNameLst>
                                      </p:cBhvr>
                                      <p:to>
                                        <p:strVal val="visible"/>
                                      </p:to>
                                    </p:set>
                                    <p:animEffect transition="in" filter="fade">
                                      <p:cBhvr>
                                        <p:cTn id="25" dur="1000"/>
                                        <p:tgtEl>
                                          <p:spTgt spid="1048670">
                                            <p:txEl>
                                              <p:pRg st="1" end="1"/>
                                            </p:txEl>
                                          </p:spTgt>
                                        </p:tgtEl>
                                      </p:cBhvr>
                                    </p:animEffect>
                                    <p:anim calcmode="lin" valueType="num">
                                      <p:cBhvr>
                                        <p:cTn id="26" dur="1000" fill="hold"/>
                                        <p:tgtEl>
                                          <p:spTgt spid="1048670">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48670">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48670">
                                            <p:txEl>
                                              <p:pRg st="2" end="2"/>
                                            </p:txEl>
                                          </p:spTgt>
                                        </p:tgtEl>
                                        <p:attrNameLst>
                                          <p:attrName>style.visibility</p:attrName>
                                        </p:attrNameLst>
                                      </p:cBhvr>
                                      <p:to>
                                        <p:strVal val="visible"/>
                                      </p:to>
                                    </p:set>
                                    <p:animEffect transition="in" filter="fade">
                                      <p:cBhvr>
                                        <p:cTn id="30" dur="1000"/>
                                        <p:tgtEl>
                                          <p:spTgt spid="1048670">
                                            <p:txEl>
                                              <p:pRg st="2" end="2"/>
                                            </p:txEl>
                                          </p:spTgt>
                                        </p:tgtEl>
                                      </p:cBhvr>
                                    </p:animEffect>
                                    <p:anim calcmode="lin" valueType="num">
                                      <p:cBhvr>
                                        <p:cTn id="31" dur="1000" fill="hold"/>
                                        <p:tgtEl>
                                          <p:spTgt spid="1048670">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048670">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48670">
                                            <p:txEl>
                                              <p:pRg st="3" end="3"/>
                                            </p:txEl>
                                          </p:spTgt>
                                        </p:tgtEl>
                                        <p:attrNameLst>
                                          <p:attrName>style.visibility</p:attrName>
                                        </p:attrNameLst>
                                      </p:cBhvr>
                                      <p:to>
                                        <p:strVal val="visible"/>
                                      </p:to>
                                    </p:set>
                                    <p:animEffect transition="in" filter="fade">
                                      <p:cBhvr>
                                        <p:cTn id="35" dur="1000"/>
                                        <p:tgtEl>
                                          <p:spTgt spid="1048670">
                                            <p:txEl>
                                              <p:pRg st="3" end="3"/>
                                            </p:txEl>
                                          </p:spTgt>
                                        </p:tgtEl>
                                      </p:cBhvr>
                                    </p:animEffect>
                                    <p:anim calcmode="lin" valueType="num">
                                      <p:cBhvr>
                                        <p:cTn id="36" dur="1000" fill="hold"/>
                                        <p:tgtEl>
                                          <p:spTgt spid="104867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486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194305"/>
                                        </p:tgtEl>
                                        <p:attrNameLst>
                                          <p:attrName>style.visibility</p:attrName>
                                        </p:attrNameLst>
                                      </p:cBhvr>
                                      <p:to>
                                        <p:strVal val="visible"/>
                                      </p:to>
                                    </p:set>
                                    <p:anim calcmode="lin" valueType="num">
                                      <p:cBhvr>
                                        <p:cTn id="42" dur="500" fill="hold"/>
                                        <p:tgtEl>
                                          <p:spTgt spid="4194305"/>
                                        </p:tgtEl>
                                        <p:attrNameLst>
                                          <p:attrName>ppt_w</p:attrName>
                                        </p:attrNameLst>
                                      </p:cBhvr>
                                      <p:tavLst>
                                        <p:tav tm="0">
                                          <p:val>
                                            <p:fltVal val="0"/>
                                          </p:val>
                                        </p:tav>
                                        <p:tav tm="100000">
                                          <p:val>
                                            <p:strVal val="#ppt_w"/>
                                          </p:val>
                                        </p:tav>
                                      </p:tavLst>
                                    </p:anim>
                                    <p:anim calcmode="lin" valueType="num">
                                      <p:cBhvr>
                                        <p:cTn id="43" dur="500" fill="hold"/>
                                        <p:tgtEl>
                                          <p:spTgt spid="4194305"/>
                                        </p:tgtEl>
                                        <p:attrNameLst>
                                          <p:attrName>ppt_h</p:attrName>
                                        </p:attrNameLst>
                                      </p:cBhvr>
                                      <p:tavLst>
                                        <p:tav tm="0">
                                          <p:val>
                                            <p:fltVal val="0"/>
                                          </p:val>
                                        </p:tav>
                                        <p:tav tm="100000">
                                          <p:val>
                                            <p:strVal val="#ppt_h"/>
                                          </p:val>
                                        </p:tav>
                                      </p:tavLst>
                                    </p:anim>
                                    <p:animEffect transition="in" filter="fade">
                                      <p:cBhvr>
                                        <p:cTn id="44" dur="500"/>
                                        <p:tgtEl>
                                          <p:spTgt spid="4194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
          <p:cNvSpPr>
            <a:spLocks noGrp="1"/>
          </p:cNvSpPr>
          <p:nvPr>
            <p:ph type="title"/>
          </p:nvPr>
        </p:nvSpPr>
        <p:spPr>
          <a:xfrm>
            <a:off x="1295400" y="533400"/>
            <a:ext cx="69342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sp3d extrusionH="57150">
              <a:bevelT w="57150" h="38100" prst="artDeco"/>
            </a:sp3d>
          </a:bodyPr>
          <a:lstStyle/>
          <a:p>
            <a:pPr algn="ct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en-US" dirty="0" smtClean="0">
                <a:ln>
                  <a:solidFill>
                    <a:srgbClr val="333300"/>
                  </a:solidFill>
                </a:ln>
              </a:rPr>
              <a:t/>
            </a:r>
            <a:br>
              <a:rPr lang="en-US" dirty="0" smtClean="0">
                <a:ln>
                  <a:solidFill>
                    <a:srgbClr val="333300"/>
                  </a:solidFill>
                </a:ln>
              </a:rPr>
            </a:br>
            <a:r>
              <a:rPr lang="bn-BD" sz="4400" b="1" dirty="0" smtClean="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ও দ্রাব্যতা গুণফলের পার্থক্য</a:t>
            </a:r>
            <a:endParaRPr lang="en-US" sz="4400" b="1" dirty="0">
              <a:ln w="18000">
                <a:solidFill>
                  <a:srgbClr val="990000"/>
                </a:solidFill>
                <a:prstDash val="solid"/>
                <a:miter lim="800000"/>
              </a:ln>
              <a:solidFill>
                <a:schemeClr val="tx1"/>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graphicFrame>
        <p:nvGraphicFramePr>
          <p:cNvPr id="4194306" name="Table 7"/>
          <p:cNvGraphicFramePr>
            <a:graphicFrameLocks noGrp="1"/>
          </p:cNvGraphicFramePr>
          <p:nvPr/>
        </p:nvGraphicFramePr>
        <p:xfrm>
          <a:off x="304800" y="1397000"/>
          <a:ext cx="8458200" cy="5232400"/>
        </p:xfrm>
        <a:graphic>
          <a:graphicData uri="http://schemas.openxmlformats.org/drawingml/2006/table">
            <a:tbl>
              <a:tblPr firstRow="1" bandRow="1">
                <a:tableStyleId>{5C22544A-7EE6-4342-B048-85BDC9FD1C3A}</a:tableStyleId>
              </a:tblPr>
              <a:tblGrid>
                <a:gridCol w="4229100"/>
                <a:gridCol w="4229100"/>
              </a:tblGrid>
              <a:tr h="562980">
                <a:tc>
                  <a:txBody>
                    <a:bodyPr/>
                    <a:lstStyle/>
                    <a:p>
                      <a:pPr algn="ctr"/>
                      <a:r>
                        <a:rPr lang="bn-BD" sz="2800" dirty="0" smtClean="0">
                          <a:solidFill>
                            <a:schemeClr val="tx1"/>
                          </a:solidFill>
                          <a:latin typeface="Kalpurush" panose="02000600000000000000" pitchFamily="2" charset="0"/>
                          <a:cs typeface="Kalpurush" panose="02000600000000000000" pitchFamily="2" charset="0"/>
                        </a:rPr>
                        <a:t>দ্রাব্যতা</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bn-BD" sz="2800" dirty="0" smtClean="0">
                          <a:solidFill>
                            <a:schemeClr val="tx1"/>
                          </a:solidFill>
                          <a:latin typeface="Kalpurush" panose="02000600000000000000" pitchFamily="2" charset="0"/>
                          <a:cs typeface="Kalpurush" panose="02000600000000000000" pitchFamily="2" charset="0"/>
                        </a:rPr>
                        <a:t>দ্রাব্যতা গুণফল</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50000"/>
                      </a:schemeClr>
                    </a:solidFill>
                  </a:tcPr>
                </a:tc>
              </a:tr>
              <a:tr h="562980">
                <a:tc>
                  <a:txBody>
                    <a:bodyPr/>
                    <a:lstStyle/>
                    <a:p>
                      <a:r>
                        <a:rPr lang="bn-BD" sz="2800" dirty="0" smtClean="0">
                          <a:solidFill>
                            <a:schemeClr val="tx1"/>
                          </a:solidFill>
                          <a:latin typeface="Kalpurush" panose="02000600000000000000" pitchFamily="2" charset="0"/>
                          <a:cs typeface="Kalpurush" panose="02000600000000000000" pitchFamily="2" charset="0"/>
                        </a:rPr>
                        <a:t>১. দ্রাব্যতার সমীকরণ</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১. দ্রাব্যতাগুণফলের</a:t>
                      </a:r>
                      <a:r>
                        <a:rPr lang="bn-BD" sz="2800" baseline="0" dirty="0" smtClean="0">
                          <a:solidFill>
                            <a:schemeClr val="tx1"/>
                          </a:solidFill>
                          <a:latin typeface="Kalpurush" panose="02000600000000000000" pitchFamily="2" charset="0"/>
                          <a:cs typeface="Kalpurush" panose="02000600000000000000" pitchFamily="2" charset="0"/>
                        </a:rPr>
                        <a:t> সমীকরণ</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026610">
                <a:tc>
                  <a:txBody>
                    <a:bodyPr/>
                    <a:lstStyle/>
                    <a:p>
                      <a:r>
                        <a:rPr lang="bn-BD" sz="2800" dirty="0" smtClean="0">
                          <a:solidFill>
                            <a:schemeClr val="tx1"/>
                          </a:solidFill>
                          <a:latin typeface="Kalpurush" panose="02000600000000000000" pitchFamily="2" charset="0"/>
                          <a:cs typeface="Kalpurush" panose="02000600000000000000" pitchFamily="2" charset="0"/>
                        </a:rPr>
                        <a:t>২. দ্রাব্যতার একক</a:t>
                      </a:r>
                      <a:r>
                        <a:rPr lang="bn-BD" sz="2800" baseline="0" dirty="0" smtClean="0">
                          <a:solidFill>
                            <a:schemeClr val="tx1"/>
                          </a:solidFill>
                          <a:latin typeface="Kalpurush" panose="02000600000000000000" pitchFamily="2" charset="0"/>
                          <a:cs typeface="Kalpurush" panose="02000600000000000000" pitchFamily="2" charset="0"/>
                        </a:rPr>
                        <a:t> </a:t>
                      </a:r>
                      <a:r>
                        <a:rPr lang="en-US" sz="2800" baseline="0" dirty="0" smtClean="0">
                          <a:solidFill>
                            <a:schemeClr val="tx1"/>
                          </a:solidFill>
                          <a:latin typeface="Kalpurush" panose="02000600000000000000" pitchFamily="2" charset="0"/>
                          <a:cs typeface="Kalpurush" panose="02000600000000000000" pitchFamily="2" charset="0"/>
                        </a:rPr>
                        <a:t>g/100ml </a:t>
                      </a:r>
                      <a:endParaRPr lang="bn-BD" sz="2800" baseline="0" dirty="0" smtClean="0">
                        <a:solidFill>
                          <a:schemeClr val="tx1"/>
                        </a:solidFill>
                        <a:latin typeface="Kalpurush" panose="02000600000000000000" pitchFamily="2" charset="0"/>
                        <a:cs typeface="Kalpurush" panose="02000600000000000000" pitchFamily="2" charset="0"/>
                      </a:endParaRPr>
                    </a:p>
                    <a:p>
                      <a:r>
                        <a:rPr lang="bn-BD" sz="2800" baseline="0" dirty="0" smtClean="0">
                          <a:solidFill>
                            <a:schemeClr val="tx1"/>
                          </a:solidFill>
                          <a:latin typeface="Kalpurush" panose="02000600000000000000" pitchFamily="2" charset="0"/>
                          <a:cs typeface="Kalpurush" panose="02000600000000000000" pitchFamily="2" charset="0"/>
                        </a:rPr>
                        <a:t>বা </a:t>
                      </a:r>
                      <a:r>
                        <a:rPr lang="en-US" sz="2800" baseline="0" dirty="0" smtClean="0">
                          <a:solidFill>
                            <a:schemeClr val="tx1"/>
                          </a:solidFill>
                          <a:latin typeface="Kalpurush" panose="02000600000000000000" pitchFamily="2" charset="0"/>
                          <a:cs typeface="Kalpurush" panose="02000600000000000000" pitchFamily="2" charset="0"/>
                        </a:rPr>
                        <a:t>g/L</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২. সাধারণত</a:t>
                      </a:r>
                      <a:r>
                        <a:rPr lang="bn-BD" sz="2800" baseline="0" dirty="0" smtClean="0">
                          <a:solidFill>
                            <a:schemeClr val="tx1"/>
                          </a:solidFill>
                          <a:latin typeface="Kalpurush" panose="02000600000000000000" pitchFamily="2" charset="0"/>
                          <a:cs typeface="Kalpurush" panose="02000600000000000000" pitchFamily="2" charset="0"/>
                        </a:rPr>
                        <a:t> দ্রাব্যতা গুণফলের একক রিখা হয় না।</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026610">
                <a:tc>
                  <a:txBody>
                    <a:bodyPr/>
                    <a:lstStyle/>
                    <a:p>
                      <a:r>
                        <a:rPr lang="bn-BD" sz="2800" dirty="0" smtClean="0">
                          <a:solidFill>
                            <a:schemeClr val="tx1"/>
                          </a:solidFill>
                          <a:latin typeface="Kalpurush" panose="02000600000000000000" pitchFamily="2" charset="0"/>
                          <a:cs typeface="Kalpurush" panose="02000600000000000000" pitchFamily="2" charset="0"/>
                        </a:rPr>
                        <a:t>৩. দ্রবণীয় সকল পদার্থের</a:t>
                      </a:r>
                      <a:r>
                        <a:rPr lang="bn-BD" sz="2800" baseline="0" dirty="0" smtClean="0">
                          <a:solidFill>
                            <a:schemeClr val="tx1"/>
                          </a:solidFill>
                          <a:latin typeface="Kalpurush" panose="02000600000000000000" pitchFamily="2" charset="0"/>
                          <a:cs typeface="Kalpurush" panose="02000600000000000000" pitchFamily="2" charset="0"/>
                        </a:rPr>
                        <a:t> ক্ষেত্রেই দ্রাব্যতা প্রযোজ্য।</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৩. শুধুমাত্র স্বল্প দ্রবণীয় লবণের</a:t>
                      </a:r>
                      <a:r>
                        <a:rPr lang="bn-BD" sz="2800" baseline="0" dirty="0" smtClean="0">
                          <a:solidFill>
                            <a:schemeClr val="tx1"/>
                          </a:solidFill>
                          <a:latin typeface="Kalpurush" panose="02000600000000000000" pitchFamily="2" charset="0"/>
                          <a:cs typeface="Kalpurush" panose="02000600000000000000" pitchFamily="2" charset="0"/>
                        </a:rPr>
                        <a:t> ক্ষেত্রে প্রযোজ্য।</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026610">
                <a:tc>
                  <a:txBody>
                    <a:bodyPr/>
                    <a:lstStyle/>
                    <a:p>
                      <a:r>
                        <a:rPr lang="bn-BD" sz="2800" dirty="0" smtClean="0">
                          <a:solidFill>
                            <a:schemeClr val="tx1"/>
                          </a:solidFill>
                          <a:latin typeface="Kalpurush" panose="02000600000000000000" pitchFamily="2" charset="0"/>
                          <a:cs typeface="Kalpurush" panose="02000600000000000000" pitchFamily="2" charset="0"/>
                        </a:rPr>
                        <a:t>৪. সম আয়ন</a:t>
                      </a:r>
                      <a:r>
                        <a:rPr lang="bn-BD" sz="2800" baseline="0" dirty="0" smtClean="0">
                          <a:solidFill>
                            <a:schemeClr val="tx1"/>
                          </a:solidFill>
                          <a:latin typeface="Kalpurush" panose="02000600000000000000" pitchFamily="2" charset="0"/>
                          <a:cs typeface="Kalpurush" panose="02000600000000000000" pitchFamily="2" charset="0"/>
                        </a:rPr>
                        <a:t> প্রভাব দ্বারা দ্রাব্যতা প্রভাবিত হয়।</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৪. সম আয়ন</a:t>
                      </a:r>
                      <a:r>
                        <a:rPr lang="bn-BD" sz="2800" baseline="0" dirty="0" smtClean="0">
                          <a:solidFill>
                            <a:schemeClr val="tx1"/>
                          </a:solidFill>
                          <a:latin typeface="Kalpurush" panose="02000600000000000000" pitchFamily="2" charset="0"/>
                          <a:cs typeface="Kalpurush" panose="02000600000000000000" pitchFamily="2" charset="0"/>
                        </a:rPr>
                        <a:t> প্রভাব দ্বারা দ্রাব্যতা গুণফল প্রভাবিত হয় না।</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1026610">
                <a:tc>
                  <a:txBody>
                    <a:bodyPr/>
                    <a:lstStyle/>
                    <a:p>
                      <a:r>
                        <a:rPr lang="bn-BD" sz="2800" dirty="0" smtClean="0">
                          <a:solidFill>
                            <a:schemeClr val="tx1"/>
                          </a:solidFill>
                          <a:latin typeface="Kalpurush" panose="02000600000000000000" pitchFamily="2" charset="0"/>
                          <a:cs typeface="Kalpurush" panose="02000600000000000000" pitchFamily="2" charset="0"/>
                        </a:rPr>
                        <a:t>৫. ভর ক্রিয়া</a:t>
                      </a:r>
                      <a:r>
                        <a:rPr lang="bn-BD" sz="2800" baseline="0" dirty="0" smtClean="0">
                          <a:solidFill>
                            <a:schemeClr val="tx1"/>
                          </a:solidFill>
                          <a:latin typeface="Kalpurush" panose="02000600000000000000" pitchFamily="2" charset="0"/>
                          <a:cs typeface="Kalpurush" panose="02000600000000000000" pitchFamily="2" charset="0"/>
                        </a:rPr>
                        <a:t> সূত্রের সাথে দ্রাব্যতা সম্পর্কিত নয়অ</a:t>
                      </a:r>
                      <a:endParaRPr lang="en-US" sz="2800" dirty="0">
                        <a:solidFill>
                          <a:schemeClr val="tx1"/>
                        </a:solidFill>
                        <a:latin typeface="Kalpurush" panose="02000600000000000000" pitchFamily="2" charset="0"/>
                        <a:cs typeface="Kalpurush" panose="020006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50000"/>
                      </a:schemeClr>
                    </a:solidFill>
                  </a:tcPr>
                </a:tc>
                <a:tc>
                  <a:txBody>
                    <a:bodyPr/>
                    <a:lstStyle/>
                    <a:p>
                      <a:r>
                        <a:rPr lang="bn-BD" sz="2800" dirty="0" smtClean="0">
                          <a:solidFill>
                            <a:schemeClr val="tx1"/>
                          </a:solidFill>
                          <a:latin typeface="Kalpurush" panose="02000600000000000000" pitchFamily="2" charset="0"/>
                          <a:cs typeface="Kalpurush" panose="02000600000000000000" pitchFamily="2" charset="0"/>
                        </a:rPr>
                        <a:t>৫. দ্রাব্যতা গুণফল ভরক্রিয়া</a:t>
                      </a:r>
                      <a:r>
                        <a:rPr lang="bn-BD" sz="2800" baseline="0" dirty="0" smtClean="0">
                          <a:solidFill>
                            <a:schemeClr val="tx1"/>
                          </a:solidFill>
                          <a:latin typeface="Kalpurush" panose="02000600000000000000" pitchFamily="2" charset="0"/>
                          <a:cs typeface="Kalpurush" panose="02000600000000000000" pitchFamily="2" charset="0"/>
                        </a:rPr>
                        <a:t> সূত্রের সাথে সম্পর্কিত।</a:t>
                      </a:r>
                      <a:endParaRPr lang="en-US" sz="2800" dirty="0">
                        <a:solidFill>
                          <a:schemeClr val="tx1"/>
                        </a:solidFill>
                        <a:latin typeface="Kalpurush" panose="02000600000000000000" pitchFamily="2" charset="0"/>
                        <a:cs typeface="Kalpurush" panose="020006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50000"/>
                      </a:schemeClr>
                    </a:solidFill>
                  </a:tcPr>
                </a:tc>
              </a:tr>
            </a:tbl>
          </a:graphicData>
        </a:graphic>
      </p:graphicFrame>
      <p:sp>
        <p:nvSpPr>
          <p:cNvPr id="1048672" name="Rectangle 8"/>
          <p:cNvSpPr/>
          <p:nvPr/>
        </p:nvSpPr>
        <p:spPr>
          <a:xfrm>
            <a:off x="304800" y="1371600"/>
            <a:ext cx="8458200" cy="5257800"/>
          </a:xfrm>
          <a:prstGeom prst="rect">
            <a:avLst/>
          </a:prstGeom>
          <a:solidFill>
            <a:schemeClr val="accent1">
              <a:alpha val="2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71"/>
                                        </p:tgtEl>
                                        <p:attrNameLst>
                                          <p:attrName>style.visibility</p:attrName>
                                        </p:attrNameLst>
                                      </p:cBhvr>
                                      <p:to>
                                        <p:strVal val="visible"/>
                                      </p:to>
                                    </p:set>
                                    <p:animEffect transition="in" filter="wipe(down)">
                                      <p:cBhvr>
                                        <p:cTn id="7" dur="580">
                                          <p:stCondLst>
                                            <p:cond delay="0"/>
                                          </p:stCondLst>
                                        </p:cTn>
                                        <p:tgtEl>
                                          <p:spTgt spid="1048671"/>
                                        </p:tgtEl>
                                      </p:cBhvr>
                                    </p:animEffect>
                                    <p:anim calcmode="lin" valueType="num">
                                      <p:cBhvr>
                                        <p:cTn id="8" dur="1822" tmFilter="0,0; 0.14,0.36; 0.43,0.73; 0.71,0.91; 1.0,1.0">
                                          <p:stCondLst>
                                            <p:cond delay="0"/>
                                          </p:stCondLst>
                                        </p:cTn>
                                        <p:tgtEl>
                                          <p:spTgt spid="10486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71"/>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71"/>
                                        </p:tgtEl>
                                      </p:cBhvr>
                                      <p:to x="100000" y="60000"/>
                                    </p:animScale>
                                    <p:animScale>
                                      <p:cBhvr>
                                        <p:cTn id="14" dur="166" decel="50000">
                                          <p:stCondLst>
                                            <p:cond delay="676"/>
                                          </p:stCondLst>
                                        </p:cTn>
                                        <p:tgtEl>
                                          <p:spTgt spid="1048671"/>
                                        </p:tgtEl>
                                      </p:cBhvr>
                                      <p:to x="100000" y="100000"/>
                                    </p:animScale>
                                    <p:animScale>
                                      <p:cBhvr>
                                        <p:cTn id="15" dur="26">
                                          <p:stCondLst>
                                            <p:cond delay="1312"/>
                                          </p:stCondLst>
                                        </p:cTn>
                                        <p:tgtEl>
                                          <p:spTgt spid="1048671"/>
                                        </p:tgtEl>
                                      </p:cBhvr>
                                      <p:to x="100000" y="80000"/>
                                    </p:animScale>
                                    <p:animScale>
                                      <p:cBhvr>
                                        <p:cTn id="16" dur="166" decel="50000">
                                          <p:stCondLst>
                                            <p:cond delay="1338"/>
                                          </p:stCondLst>
                                        </p:cTn>
                                        <p:tgtEl>
                                          <p:spTgt spid="1048671"/>
                                        </p:tgtEl>
                                      </p:cBhvr>
                                      <p:to x="100000" y="100000"/>
                                    </p:animScale>
                                    <p:animScale>
                                      <p:cBhvr>
                                        <p:cTn id="17" dur="26">
                                          <p:stCondLst>
                                            <p:cond delay="1642"/>
                                          </p:stCondLst>
                                        </p:cTn>
                                        <p:tgtEl>
                                          <p:spTgt spid="1048671"/>
                                        </p:tgtEl>
                                      </p:cBhvr>
                                      <p:to x="100000" y="90000"/>
                                    </p:animScale>
                                    <p:animScale>
                                      <p:cBhvr>
                                        <p:cTn id="18" dur="166" decel="50000">
                                          <p:stCondLst>
                                            <p:cond delay="1668"/>
                                          </p:stCondLst>
                                        </p:cTn>
                                        <p:tgtEl>
                                          <p:spTgt spid="1048671"/>
                                        </p:tgtEl>
                                      </p:cBhvr>
                                      <p:to x="100000" y="100000"/>
                                    </p:animScale>
                                    <p:animScale>
                                      <p:cBhvr>
                                        <p:cTn id="19" dur="26">
                                          <p:stCondLst>
                                            <p:cond delay="1808"/>
                                          </p:stCondLst>
                                        </p:cTn>
                                        <p:tgtEl>
                                          <p:spTgt spid="1048671"/>
                                        </p:tgtEl>
                                      </p:cBhvr>
                                      <p:to x="100000" y="95000"/>
                                    </p:animScale>
                                    <p:animScale>
                                      <p:cBhvr>
                                        <p:cTn id="20" dur="166" decel="50000">
                                          <p:stCondLst>
                                            <p:cond delay="1834"/>
                                          </p:stCondLst>
                                        </p:cTn>
                                        <p:tgtEl>
                                          <p:spTgt spid="10486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48672"/>
                                        </p:tgtEl>
                                        <p:attrNameLst>
                                          <p:attrName>style.visibility</p:attrName>
                                        </p:attrNameLst>
                                      </p:cBhvr>
                                      <p:to>
                                        <p:strVal val="visible"/>
                                      </p:to>
                                    </p:set>
                                    <p:anim calcmode="lin" valueType="num">
                                      <p:cBhvr>
                                        <p:cTn id="25" dur="500" fill="hold"/>
                                        <p:tgtEl>
                                          <p:spTgt spid="1048672"/>
                                        </p:tgtEl>
                                        <p:attrNameLst>
                                          <p:attrName>ppt_w</p:attrName>
                                        </p:attrNameLst>
                                      </p:cBhvr>
                                      <p:tavLst>
                                        <p:tav tm="0">
                                          <p:val>
                                            <p:fltVal val="0"/>
                                          </p:val>
                                        </p:tav>
                                        <p:tav tm="100000">
                                          <p:val>
                                            <p:strVal val="#ppt_w"/>
                                          </p:val>
                                        </p:tav>
                                      </p:tavLst>
                                    </p:anim>
                                    <p:anim calcmode="lin" valueType="num">
                                      <p:cBhvr>
                                        <p:cTn id="26" dur="500" fill="hold"/>
                                        <p:tgtEl>
                                          <p:spTgt spid="1048672"/>
                                        </p:tgtEl>
                                        <p:attrNameLst>
                                          <p:attrName>ppt_h</p:attrName>
                                        </p:attrNameLst>
                                      </p:cBhvr>
                                      <p:tavLst>
                                        <p:tav tm="0">
                                          <p:val>
                                            <p:fltVal val="0"/>
                                          </p:val>
                                        </p:tav>
                                        <p:tav tm="100000">
                                          <p:val>
                                            <p:strVal val="#ppt_h"/>
                                          </p:val>
                                        </p:tav>
                                      </p:tavLst>
                                    </p:anim>
                                    <p:animEffect transition="in" filter="fade">
                                      <p:cBhvr>
                                        <p:cTn id="27" dur="500"/>
                                        <p:tgtEl>
                                          <p:spTgt spid="1048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1" grpId="0" animBg="1"/>
      <p:bldP spid="10486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TextBox 4"/>
          <p:cNvSpPr txBox="1"/>
          <p:nvPr/>
        </p:nvSpPr>
        <p:spPr>
          <a:xfrm>
            <a:off x="178703" y="261883"/>
            <a:ext cx="8725935" cy="1285240"/>
          </a:xfrm>
          <a:prstGeom prst="rect">
            <a:avLst/>
          </a:prstGeom>
          <a:noFill/>
          <a:ln>
            <a:solidFill>
              <a:srgbClr val="C0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bn-IN" sz="8000" b="1" dirty="0" smtClean="0">
                <a:ln w="22225">
                  <a:solidFill>
                    <a:srgbClr val="ED7D31"/>
                  </a:solidFill>
                  <a:prstDash val="solid"/>
                </a:ln>
                <a:blipFill dpi="0" rotWithShape="1">
                  <a:blip r:embed="rId2"/>
                  <a:srcRect/>
                  <a:stretch>
                    <a:fillRect/>
                  </a:stretch>
                </a:blipFill>
                <a:latin typeface="NikoshBAN" panose="02000000000000000000" pitchFamily="2" charset="0"/>
                <a:cs typeface="NikoshBAN" panose="02000000000000000000" pitchFamily="2" charset="0"/>
              </a:rPr>
              <a:t>পরিচিতি</a:t>
            </a:r>
            <a:r>
              <a:rPr lang="bn-IN" sz="7200" b="1" dirty="0" smtClean="0">
                <a:ln w="22225">
                  <a:solidFill>
                    <a:srgbClr val="ED7D31"/>
                  </a:solidFill>
                  <a:prstDash val="solid"/>
                </a:ln>
                <a:blipFill dpi="0" rotWithShape="1">
                  <a:blip r:embed="rId2"/>
                  <a:srcRect/>
                  <a:stretch>
                    <a:fillRect/>
                  </a:stretch>
                </a:blipFill>
                <a:latin typeface="NikoshBAN" panose="02000000000000000000" pitchFamily="2" charset="0"/>
                <a:cs typeface="NikoshBAN" panose="02000000000000000000" pitchFamily="2" charset="0"/>
              </a:rPr>
              <a:t> </a:t>
            </a:r>
            <a:endParaRPr lang="en-US" sz="7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097156" name="Picture 21"/>
          <p:cNvPicPr>
            <a:picLocks noChangeAspect="1"/>
          </p:cNvPicPr>
          <p:nvPr/>
        </p:nvPicPr>
        <p:blipFill>
          <a:blip r:embed="rId3"/>
          <a:stretch>
            <a:fillRect/>
          </a:stretch>
        </p:blipFill>
        <p:spPr>
          <a:xfrm>
            <a:off x="215331" y="1645333"/>
            <a:ext cx="1801505" cy="2293449"/>
          </a:xfrm>
          <a:prstGeom prst="rect">
            <a:avLst/>
          </a:prstGeom>
          <a:ln>
            <a:solidFill>
              <a:srgbClr val="FF0000"/>
            </a:solidFill>
          </a:ln>
        </p:spPr>
      </p:pic>
      <p:sp>
        <p:nvSpPr>
          <p:cNvPr id="1048585" name="Rectangle 23"/>
          <p:cNvSpPr/>
          <p:nvPr/>
        </p:nvSpPr>
        <p:spPr>
          <a:xfrm>
            <a:off x="2016836" y="1645332"/>
            <a:ext cx="6851177" cy="2293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r>
              <a:rPr lang="en-US" sz="3200"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মোসাম্ম</a:t>
            </a:r>
            <a:r>
              <a:rPr lang="en-US" sz="32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 </a:t>
            </a:r>
            <a:r>
              <a:rPr lang="en-US" sz="3200"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মোর্শেদা</a:t>
            </a:r>
            <a:r>
              <a:rPr lang="en-US" sz="32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আক্তার</a:t>
            </a:r>
            <a:r>
              <a:rPr lang="en-US" sz="32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defTabSz="457200"/>
            <a:r>
              <a:rPr lang="en-US" sz="3200" dirty="0" err="1" smtClean="0">
                <a:solidFill>
                  <a:prstClr val="black"/>
                </a:solidFill>
                <a:latin typeface="NikoshBAN" panose="02000000000000000000" pitchFamily="2" charset="0"/>
                <a:cs typeface="NikoshBAN" panose="02000000000000000000" pitchFamily="2" charset="0"/>
              </a:rPr>
              <a:t>প্রভাষক</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রসায়ন</a:t>
            </a:r>
            <a:r>
              <a:rPr lang="en-US" sz="3200" dirty="0" smtClean="0">
                <a:solidFill>
                  <a:prstClr val="black"/>
                </a:solidFill>
                <a:latin typeface="NikoshBAN" panose="02000000000000000000" pitchFamily="2" charset="0"/>
                <a:cs typeface="NikoshBAN" panose="02000000000000000000" pitchFamily="2" charset="0"/>
              </a:rPr>
              <a:t> ),</a:t>
            </a:r>
          </a:p>
          <a:p>
            <a:pPr algn="just" defTabSz="457200"/>
            <a:r>
              <a:rPr lang="en-US" sz="3200" dirty="0" err="1" smtClean="0">
                <a:solidFill>
                  <a:prstClr val="black"/>
                </a:solidFill>
                <a:latin typeface="NikoshBAN" panose="02000000000000000000" pitchFamily="2" charset="0"/>
                <a:cs typeface="NikoshBAN" panose="02000000000000000000" pitchFamily="2" charset="0"/>
              </a:rPr>
              <a:t>চির্কা</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চাঁদপুর</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বহুমুখী</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উচ্চ</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বিদ্যালয়</a:t>
            </a:r>
            <a:r>
              <a:rPr lang="en-US" sz="3200" dirty="0" smtClean="0">
                <a:solidFill>
                  <a:prstClr val="black"/>
                </a:solidFill>
                <a:latin typeface="NikoshBAN" panose="02000000000000000000" pitchFamily="2" charset="0"/>
                <a:cs typeface="NikoshBAN" panose="02000000000000000000" pitchFamily="2" charset="0"/>
              </a:rPr>
              <a:t> ও </a:t>
            </a:r>
            <a:r>
              <a:rPr lang="en-US" sz="3200" dirty="0" err="1" smtClean="0">
                <a:solidFill>
                  <a:prstClr val="black"/>
                </a:solidFill>
                <a:latin typeface="NikoshBAN" panose="02000000000000000000" pitchFamily="2" charset="0"/>
                <a:cs typeface="NikoshBAN" panose="02000000000000000000" pitchFamily="2" charset="0"/>
              </a:rPr>
              <a:t>কলেজ</a:t>
            </a:r>
            <a:r>
              <a:rPr lang="en-US" sz="3200" dirty="0" smtClean="0">
                <a:solidFill>
                  <a:prstClr val="black"/>
                </a:solidFill>
                <a:latin typeface="NikoshBAN" panose="02000000000000000000" pitchFamily="2" charset="0"/>
                <a:cs typeface="NikoshBAN" panose="02000000000000000000" pitchFamily="2" charset="0"/>
              </a:rPr>
              <a:t> ।</a:t>
            </a:r>
          </a:p>
          <a:p>
            <a:pPr algn="just" defTabSz="457200"/>
            <a:r>
              <a:rPr lang="en-US" sz="3200" dirty="0" err="1" smtClean="0">
                <a:solidFill>
                  <a:prstClr val="black"/>
                </a:solidFill>
                <a:latin typeface="NikoshBAN" panose="02000000000000000000" pitchFamily="2" charset="0"/>
                <a:cs typeface="NikoshBAN" panose="02000000000000000000" pitchFamily="2" charset="0"/>
              </a:rPr>
              <a:t>ফরিদ্গঞ্জ</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চাঁদপুর</a:t>
            </a:r>
            <a:r>
              <a:rPr lang="en-US" sz="3200" smtClean="0">
                <a:solidFill>
                  <a:prstClr val="black"/>
                </a:solidFill>
                <a:latin typeface="NikoshBAN" panose="02000000000000000000" pitchFamily="2" charset="0"/>
                <a:cs typeface="NikoshBAN" panose="02000000000000000000" pitchFamily="2" charset="0"/>
              </a:rPr>
              <a:t> ।</a:t>
            </a:r>
            <a:endParaRPr lang="en-US" sz="3200" dirty="0">
              <a:solidFill>
                <a:prstClr val="black"/>
              </a:solidFill>
              <a:latin typeface="NikoshBAN" panose="02000000000000000000" pitchFamily="2" charset="0"/>
              <a:cs typeface="NikoshBAN" panose="02000000000000000000" pitchFamily="2" charset="0"/>
            </a:endParaRPr>
          </a:p>
          <a:p>
            <a:pPr defTabSz="457200"/>
            <a:r>
              <a:rPr lang="en-US" sz="1400" dirty="0" smtClean="0">
                <a:solidFill>
                  <a:prstClr val="white"/>
                </a:solidFill>
              </a:rPr>
              <a:t>|</a:t>
            </a:r>
            <a:endParaRPr lang="en-US" sz="1400" dirty="0">
              <a:solidFill>
                <a:prstClr val="white"/>
              </a:solidFill>
            </a:endParaRPr>
          </a:p>
        </p:txBody>
      </p:sp>
      <p:sp>
        <p:nvSpPr>
          <p:cNvPr id="1048586" name="Rectangle 25"/>
          <p:cNvSpPr/>
          <p:nvPr/>
        </p:nvSpPr>
        <p:spPr>
          <a:xfrm>
            <a:off x="2053463" y="4029619"/>
            <a:ext cx="6851177" cy="2350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bn-BD" sz="2800" dirty="0">
              <a:ln>
                <a:solidFill>
                  <a:prstClr val="black"/>
                </a:solidFill>
              </a:ln>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097157" name="Content Placeholder 4"/>
          <p:cNvPicPr>
            <a:picLocks noChangeAspect="1"/>
          </p:cNvPicPr>
          <p:nvPr/>
        </p:nvPicPr>
        <p:blipFill rotWithShape="1">
          <a:blip r:embed="rId4" cstate="print"/>
          <a:srcRect l="10499" t="9086" r="9221"/>
          <a:stretch>
            <a:fillRect/>
          </a:stretch>
        </p:blipFill>
        <p:spPr>
          <a:xfrm>
            <a:off x="287519" y="4108361"/>
            <a:ext cx="1729317" cy="2192742"/>
          </a:xfrm>
          <a:prstGeom prst="rect">
            <a:avLst/>
          </a:prstGeom>
          <a:ln w="88900" cap="sq" cmpd="thickThin">
            <a:solidFill>
              <a:srgbClr val="000000"/>
            </a:solidFill>
            <a:prstDash val="solid"/>
            <a:miter lim="800000"/>
          </a:ln>
          <a:effectLst>
            <a:innerShdw blurRad="76200">
              <a:srgbClr val="000000"/>
            </a:innerShdw>
          </a:effectLst>
        </p:spPr>
      </p:pic>
      <p:sp>
        <p:nvSpPr>
          <p:cNvPr id="1048587" name="Rectangle 2"/>
          <p:cNvSpPr/>
          <p:nvPr/>
        </p:nvSpPr>
        <p:spPr>
          <a:xfrm>
            <a:off x="2255671" y="4108364"/>
            <a:ext cx="4572000" cy="2504441"/>
          </a:xfrm>
          <a:prstGeom prst="rect">
            <a:avLst/>
          </a:prstGeom>
        </p:spPr>
        <p:txBody>
          <a:bodyPr>
            <a:spAutoFit/>
          </a:bodyPr>
          <a:lstStyle/>
          <a:p>
            <a:pPr defTabSz="457200"/>
            <a:r>
              <a:rPr lang="en-US" sz="3200" dirty="0" err="1">
                <a:solidFill>
                  <a:prstClr val="black"/>
                </a:solidFill>
                <a:latin typeface="NikoshBAN" panose="02000000000000000000" pitchFamily="2" charset="0"/>
                <a:cs typeface="NikoshBAN" panose="02000000000000000000" pitchFamily="2" charset="0"/>
              </a:rPr>
              <a:t>শ্রেণি</a:t>
            </a:r>
            <a:r>
              <a:rPr lang="en-US" sz="3200" dirty="0">
                <a:solidFill>
                  <a:prstClr val="black"/>
                </a:solidFill>
                <a:latin typeface="NikoshBAN" panose="02000000000000000000" pitchFamily="2" charset="0"/>
                <a:cs typeface="NikoshBAN" panose="02000000000000000000" pitchFamily="2" charset="0"/>
              </a:rPr>
              <a:t> – </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একাদশ</a:t>
            </a:r>
            <a:endParaRPr lang="en-US" sz="3200" dirty="0">
              <a:solidFill>
                <a:prstClr val="black"/>
              </a:solidFill>
              <a:latin typeface="NikoshBAN" panose="02000000000000000000" pitchFamily="2" charset="0"/>
              <a:cs typeface="NikoshBAN" panose="02000000000000000000" pitchFamily="2" charset="0"/>
            </a:endParaRPr>
          </a:p>
          <a:p>
            <a:pPr defTabSz="457200"/>
            <a:r>
              <a:rPr lang="en-US" sz="3200" dirty="0" err="1">
                <a:solidFill>
                  <a:prstClr val="black"/>
                </a:solidFill>
                <a:latin typeface="NikoshBAN" panose="02000000000000000000" pitchFamily="2" charset="0"/>
                <a:cs typeface="NikoshBAN" panose="02000000000000000000" pitchFamily="2" charset="0"/>
              </a:rPr>
              <a:t>পত্রের</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নাম</a:t>
            </a:r>
            <a:r>
              <a:rPr lang="en-US" sz="3200" dirty="0">
                <a:solidFill>
                  <a:prstClr val="black"/>
                </a:solidFill>
                <a:latin typeface="NikoshBAN" panose="02000000000000000000" pitchFamily="2" charset="0"/>
                <a:cs typeface="NikoshBAN" panose="02000000000000000000" pitchFamily="2" charset="0"/>
              </a:rPr>
              <a:t> – </a:t>
            </a:r>
            <a:r>
              <a:rPr lang="en-US" sz="3200" dirty="0" err="1" smtClean="0">
                <a:solidFill>
                  <a:prstClr val="black"/>
                </a:solidFill>
                <a:latin typeface="NikoshBAN" panose="02000000000000000000" pitchFamily="2" charset="0"/>
                <a:cs typeface="NikoshBAN" panose="02000000000000000000" pitchFamily="2" charset="0"/>
              </a:rPr>
              <a:t>রসায়ন</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প্রথম</a:t>
            </a:r>
            <a:r>
              <a:rPr lang="en-US" sz="3200" dirty="0" smtClean="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পত্র</a:t>
            </a:r>
            <a:endParaRPr lang="en-US" sz="3200" dirty="0">
              <a:solidFill>
                <a:prstClr val="black"/>
              </a:solidFill>
              <a:latin typeface="NikoshBAN" panose="02000000000000000000" pitchFamily="2" charset="0"/>
              <a:cs typeface="NikoshBAN" panose="02000000000000000000" pitchFamily="2" charset="0"/>
            </a:endParaRPr>
          </a:p>
          <a:p>
            <a:pPr defTabSz="457200"/>
            <a:r>
              <a:rPr lang="en-US" sz="3200" dirty="0" err="1">
                <a:solidFill>
                  <a:prstClr val="black"/>
                </a:solidFill>
                <a:latin typeface="NikoshBAN" panose="02000000000000000000" pitchFamily="2" charset="0"/>
                <a:cs typeface="NikoshBAN" panose="02000000000000000000" pitchFamily="2" charset="0"/>
              </a:rPr>
              <a:t>বিষয়</a:t>
            </a:r>
            <a:r>
              <a:rPr lang="en-US" sz="3200" dirty="0">
                <a:solidFill>
                  <a:prstClr val="black"/>
                </a:solidFill>
                <a:latin typeface="NikoshBAN" panose="02000000000000000000" pitchFamily="2" charset="0"/>
                <a:cs typeface="NikoshBAN" panose="02000000000000000000" pitchFamily="2" charset="0"/>
              </a:rPr>
              <a:t> </a:t>
            </a:r>
            <a:r>
              <a:rPr lang="en-US" sz="3200" dirty="0" smtClean="0">
                <a:solidFill>
                  <a:prstClr val="black"/>
                </a:solidFill>
                <a:latin typeface="NikoshBAN" panose="02000000000000000000" pitchFamily="2" charset="0"/>
                <a:cs typeface="NikoshBAN" panose="02000000000000000000" pitchFamily="2" charset="0"/>
              </a:rPr>
              <a:t>কোড-১৬</a:t>
            </a:r>
            <a:endParaRPr lang="en-US" sz="3200" dirty="0">
              <a:solidFill>
                <a:prstClr val="black"/>
              </a:solidFill>
              <a:latin typeface="NikoshBAN" panose="02000000000000000000" pitchFamily="2" charset="0"/>
              <a:cs typeface="NikoshBAN" panose="02000000000000000000" pitchFamily="2" charset="0"/>
            </a:endParaRPr>
          </a:p>
          <a:p>
            <a:pPr defTabSz="457200"/>
            <a:r>
              <a:rPr lang="en-US" sz="3200" dirty="0" smtClean="0">
                <a:solidFill>
                  <a:prstClr val="black"/>
                </a:solidFill>
                <a:latin typeface="NikoshBAN" panose="02000000000000000000" pitchFamily="2" charset="0"/>
                <a:cs typeface="NikoshBAN" panose="02000000000000000000" pitchFamily="2" charset="0"/>
              </a:rPr>
              <a:t> </a:t>
            </a:r>
            <a:endParaRPr lang="en-US" sz="3200" dirty="0">
              <a:solidFill>
                <a:prstClr val="black"/>
              </a:solidFill>
              <a:latin typeface="NikoshBAN" panose="02000000000000000000" pitchFamily="2" charset="0"/>
              <a:cs typeface="NikoshBAN" panose="02000000000000000000" pitchFamily="2" charset="0"/>
            </a:endParaRPr>
          </a:p>
        </p:txBody>
      </p:sp>
      <p:pic>
        <p:nvPicPr>
          <p:cNvPr id="2097158" name="Picture 1"/>
          <p:cNvPicPr>
            <a:picLocks noChangeAspect="1"/>
          </p:cNvPicPr>
          <p:nvPr/>
        </p:nvPicPr>
        <p:blipFill>
          <a:blip r:embed="rId5"/>
          <a:stretch>
            <a:fillRect/>
          </a:stretch>
        </p:blipFill>
        <p:spPr>
          <a:xfrm>
            <a:off x="30480" y="94630"/>
            <a:ext cx="1986356" cy="31014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a:xfrm>
            <a:off x="2362200" y="457200"/>
            <a:ext cx="45720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bn-BD" sz="4400" b="1" dirty="0" smtClean="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গুণফলের নীতি</a:t>
            </a:r>
            <a:endParaRPr lang="en-US" sz="44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74" name="Content Placeholder 5"/>
          <p:cNvSpPr>
            <a:spLocks noGrp="1" noRot="1" noChangeAspect="1" noMove="1" noResize="1" noEditPoints="1" noAdjustHandles="1" noChangeArrowheads="1" noChangeShapeType="1" noTextEdit="1"/>
          </p:cNvSpPr>
          <p:nvPr>
            <p:ph idx="1"/>
          </p:nvPr>
        </p:nvSpPr>
        <p:spPr>
          <a:xfrm>
            <a:off x="459475" y="1371600"/>
            <a:ext cx="8303525" cy="4800600"/>
          </a:xfrm>
          <a:blipFill rotWithShape="0">
            <a:blip r:embed="rId2"/>
            <a:stretch>
              <a:fillRect l="-70" r="-843" b="-13278"/>
            </a:stretch>
          </a:blipFill>
          <a:ln w="38100">
            <a:solidFill>
              <a:srgbClr val="FFC000"/>
            </a:solidFill>
          </a:ln>
          <a:effectLst>
            <a:outerShdw blurRad="63500" sx="102000" sy="102000" algn="ctr" rotWithShape="0">
              <a:prstClr val="black">
                <a:alpha val="40000"/>
              </a:prstClr>
            </a:outerShdw>
          </a:effectLst>
        </p:spPr>
        <p:txBody>
          <a:bodyPr/>
          <a:lstStyle/>
          <a:p>
            <a:r>
              <a:rPr lang="en-US">
                <a:noFill/>
              </a:rPr>
              <a:t> </a:t>
            </a:r>
          </a:p>
        </p:txBody>
      </p:sp>
      <p:sp>
        <p:nvSpPr>
          <p:cNvPr id="1048675" name="Slide Number Placeholder 2"/>
          <p:cNvSpPr>
            <a:spLocks noGrp="1"/>
          </p:cNvSpPr>
          <p:nvPr>
            <p:ph type="sldNum" sz="quarter" idx="12"/>
          </p:nvPr>
        </p:nvSpPr>
        <p:spPr/>
        <p:txBody>
          <a:bodyPr/>
          <a:lstStyle/>
          <a:p>
            <a:fld id="{B6F15528-21DE-4FAA-801E-634DDDAF4B2B}" type="slidenum">
              <a:rPr lang="en-US" smtClean="0"/>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73"/>
                                        </p:tgtEl>
                                        <p:attrNameLst>
                                          <p:attrName>style.visibility</p:attrName>
                                        </p:attrNameLst>
                                      </p:cBhvr>
                                      <p:to>
                                        <p:strVal val="visible"/>
                                      </p:to>
                                    </p:set>
                                    <p:animEffect transition="in" filter="wipe(down)">
                                      <p:cBhvr>
                                        <p:cTn id="7" dur="580">
                                          <p:stCondLst>
                                            <p:cond delay="0"/>
                                          </p:stCondLst>
                                        </p:cTn>
                                        <p:tgtEl>
                                          <p:spTgt spid="1048673"/>
                                        </p:tgtEl>
                                      </p:cBhvr>
                                    </p:animEffect>
                                    <p:anim calcmode="lin" valueType="num">
                                      <p:cBhvr>
                                        <p:cTn id="8" dur="1822" tmFilter="0,0; 0.14,0.36; 0.43,0.73; 0.71,0.91; 1.0,1.0">
                                          <p:stCondLst>
                                            <p:cond delay="0"/>
                                          </p:stCondLst>
                                        </p:cTn>
                                        <p:tgtEl>
                                          <p:spTgt spid="10486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73"/>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73"/>
                                        </p:tgtEl>
                                      </p:cBhvr>
                                      <p:to x="100000" y="60000"/>
                                    </p:animScale>
                                    <p:animScale>
                                      <p:cBhvr>
                                        <p:cTn id="14" dur="166" decel="50000">
                                          <p:stCondLst>
                                            <p:cond delay="676"/>
                                          </p:stCondLst>
                                        </p:cTn>
                                        <p:tgtEl>
                                          <p:spTgt spid="1048673"/>
                                        </p:tgtEl>
                                      </p:cBhvr>
                                      <p:to x="100000" y="100000"/>
                                    </p:animScale>
                                    <p:animScale>
                                      <p:cBhvr>
                                        <p:cTn id="15" dur="26">
                                          <p:stCondLst>
                                            <p:cond delay="1312"/>
                                          </p:stCondLst>
                                        </p:cTn>
                                        <p:tgtEl>
                                          <p:spTgt spid="1048673"/>
                                        </p:tgtEl>
                                      </p:cBhvr>
                                      <p:to x="100000" y="80000"/>
                                    </p:animScale>
                                    <p:animScale>
                                      <p:cBhvr>
                                        <p:cTn id="16" dur="166" decel="50000">
                                          <p:stCondLst>
                                            <p:cond delay="1338"/>
                                          </p:stCondLst>
                                        </p:cTn>
                                        <p:tgtEl>
                                          <p:spTgt spid="1048673"/>
                                        </p:tgtEl>
                                      </p:cBhvr>
                                      <p:to x="100000" y="100000"/>
                                    </p:animScale>
                                    <p:animScale>
                                      <p:cBhvr>
                                        <p:cTn id="17" dur="26">
                                          <p:stCondLst>
                                            <p:cond delay="1642"/>
                                          </p:stCondLst>
                                        </p:cTn>
                                        <p:tgtEl>
                                          <p:spTgt spid="1048673"/>
                                        </p:tgtEl>
                                      </p:cBhvr>
                                      <p:to x="100000" y="90000"/>
                                    </p:animScale>
                                    <p:animScale>
                                      <p:cBhvr>
                                        <p:cTn id="18" dur="166" decel="50000">
                                          <p:stCondLst>
                                            <p:cond delay="1668"/>
                                          </p:stCondLst>
                                        </p:cTn>
                                        <p:tgtEl>
                                          <p:spTgt spid="1048673"/>
                                        </p:tgtEl>
                                      </p:cBhvr>
                                      <p:to x="100000" y="100000"/>
                                    </p:animScale>
                                    <p:animScale>
                                      <p:cBhvr>
                                        <p:cTn id="19" dur="26">
                                          <p:stCondLst>
                                            <p:cond delay="1808"/>
                                          </p:stCondLst>
                                        </p:cTn>
                                        <p:tgtEl>
                                          <p:spTgt spid="1048673"/>
                                        </p:tgtEl>
                                      </p:cBhvr>
                                      <p:to x="100000" y="95000"/>
                                    </p:animScale>
                                    <p:animScale>
                                      <p:cBhvr>
                                        <p:cTn id="20" dur="166" decel="50000">
                                          <p:stCondLst>
                                            <p:cond delay="1834"/>
                                          </p:stCondLst>
                                        </p:cTn>
                                        <p:tgtEl>
                                          <p:spTgt spid="104867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48674">
                                            <p:txEl>
                                              <p:pRg st="0" end="0"/>
                                            </p:txEl>
                                          </p:spTgt>
                                        </p:tgtEl>
                                        <p:attrNameLst>
                                          <p:attrName>style.visibility</p:attrName>
                                        </p:attrNameLst>
                                      </p:cBhvr>
                                      <p:to>
                                        <p:strVal val="visible"/>
                                      </p:to>
                                    </p:set>
                                    <p:animEffect transition="in" filter="fade">
                                      <p:cBhvr>
                                        <p:cTn id="25" dur="1000"/>
                                        <p:tgtEl>
                                          <p:spTgt spid="1048674">
                                            <p:txEl>
                                              <p:pRg st="0" end="0"/>
                                            </p:txEl>
                                          </p:spTgt>
                                        </p:tgtEl>
                                      </p:cBhvr>
                                    </p:animEffect>
                                    <p:anim calcmode="lin" valueType="num">
                                      <p:cBhvr>
                                        <p:cTn id="26" dur="1000" fill="hold"/>
                                        <p:tgtEl>
                                          <p:spTgt spid="104867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486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48674">
                                            <p:txEl>
                                              <p:pRg st="1" end="1"/>
                                            </p:txEl>
                                          </p:spTgt>
                                        </p:tgtEl>
                                        <p:attrNameLst>
                                          <p:attrName>style.visibility</p:attrName>
                                        </p:attrNameLst>
                                      </p:cBhvr>
                                      <p:to>
                                        <p:strVal val="visible"/>
                                      </p:to>
                                    </p:set>
                                    <p:animEffect transition="in" filter="fade">
                                      <p:cBhvr>
                                        <p:cTn id="32" dur="1000"/>
                                        <p:tgtEl>
                                          <p:spTgt spid="1048674">
                                            <p:txEl>
                                              <p:pRg st="1" end="1"/>
                                            </p:txEl>
                                          </p:spTgt>
                                        </p:tgtEl>
                                      </p:cBhvr>
                                    </p:animEffect>
                                    <p:anim calcmode="lin" valueType="num">
                                      <p:cBhvr>
                                        <p:cTn id="33" dur="1000" fill="hold"/>
                                        <p:tgtEl>
                                          <p:spTgt spid="104867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048674">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8674">
                                            <p:txEl>
                                              <p:pRg st="2" end="2"/>
                                            </p:txEl>
                                          </p:spTgt>
                                        </p:tgtEl>
                                        <p:attrNameLst>
                                          <p:attrName>style.visibility</p:attrName>
                                        </p:attrNameLst>
                                      </p:cBhvr>
                                      <p:to>
                                        <p:strVal val="visible"/>
                                      </p:to>
                                    </p:set>
                                    <p:animEffect transition="in" filter="fade">
                                      <p:cBhvr>
                                        <p:cTn id="37" dur="1000"/>
                                        <p:tgtEl>
                                          <p:spTgt spid="1048674">
                                            <p:txEl>
                                              <p:pRg st="2" end="2"/>
                                            </p:txEl>
                                          </p:spTgt>
                                        </p:tgtEl>
                                      </p:cBhvr>
                                    </p:animEffect>
                                    <p:anim calcmode="lin" valueType="num">
                                      <p:cBhvr>
                                        <p:cTn id="38" dur="1000" fill="hold"/>
                                        <p:tgtEl>
                                          <p:spTgt spid="104867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0486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
          <p:cNvSpPr>
            <a:spLocks noGrp="1"/>
          </p:cNvSpPr>
          <p:nvPr>
            <p:ph type="title"/>
          </p:nvPr>
        </p:nvSpPr>
        <p:spPr>
          <a:xfrm>
            <a:off x="1600200" y="457200"/>
            <a:ext cx="63246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bn-BD" sz="4400" b="1" dirty="0" smtClean="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গুণফলের নীতির প্রয়োগ</a:t>
            </a:r>
            <a:endParaRPr lang="en-US" sz="44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77" name="Content Placeholder 5"/>
          <p:cNvSpPr>
            <a:spLocks noGrp="1"/>
          </p:cNvSpPr>
          <p:nvPr>
            <p:ph idx="1"/>
          </p:nvPr>
        </p:nvSpPr>
        <p:spPr>
          <a:xfrm>
            <a:off x="459475" y="1371600"/>
            <a:ext cx="8303525" cy="4800600"/>
          </a:xfrm>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১. সাধারণ লবণের বিশুদ্ধকরণ</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২. সলভে পদ্ধতিতে খাবার সোডার অধঃক্ষেপন</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৩. বৈশ্লেষণিক রসায়নে প্রয়োগ</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(বিভিন্ন মূলকের সনাক্তকরণ)</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৪. সাবানের লবণক্ষেপন   </a:t>
            </a:r>
          </a:p>
          <a:p>
            <a:pPr marL="0" indent="0" algn="just">
              <a:buNone/>
            </a:pPr>
            <a:endParaRPr lang="bn-BD" sz="32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p:txBody>
      </p:sp>
      <p:sp>
        <p:nvSpPr>
          <p:cNvPr id="1048678" name="Slide Number Placeholder 2"/>
          <p:cNvSpPr>
            <a:spLocks noGrp="1"/>
          </p:cNvSpPr>
          <p:nvPr>
            <p:ph type="sldNum" sz="quarter" idx="12"/>
          </p:nvPr>
        </p:nvSpPr>
        <p:spPr/>
        <p:txBody>
          <a:bodyPr/>
          <a:lstStyle/>
          <a:p>
            <a:fld id="{B6F15528-21DE-4FAA-801E-634DDDAF4B2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a:xfrm>
            <a:off x="2362200" y="457200"/>
            <a:ext cx="4038600" cy="685800"/>
          </a:xfrm>
          <a:ln w="12700">
            <a:solidFill>
              <a:srgbClr val="660033"/>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bn-BD" sz="44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মূল্যায়ন</a:t>
            </a:r>
            <a:endParaRPr lang="en-US" sz="44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80" name="Content Placeholder 5"/>
          <p:cNvSpPr>
            <a:spLocks noGrp="1"/>
          </p:cNvSpPr>
          <p:nvPr>
            <p:ph idx="1"/>
          </p:nvPr>
        </p:nvSpPr>
        <p:spPr>
          <a:xfrm>
            <a:off x="381000" y="1752600"/>
            <a:ext cx="8303525" cy="4114800"/>
          </a:xfrm>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১. </a:t>
            </a:r>
            <a:r>
              <a:rPr lang="en-US" sz="3600" b="1" dirty="0" err="1"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দ্রাব্যতার</a:t>
            </a:r>
            <a:r>
              <a:rPr lang="en-US"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উপর</a:t>
            </a:r>
            <a:r>
              <a:rPr lang="en-US"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চাপের</a:t>
            </a:r>
            <a:r>
              <a:rPr lang="en-US"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প্রভাব</a:t>
            </a:r>
            <a:r>
              <a:rPr lang="en-US"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কি ?</a:t>
            </a:r>
          </a:p>
          <a:p>
            <a:pPr marL="0" indent="0" algn="just">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২. দ্রাব্যতা গুণফল নীতিটি কি ?</a:t>
            </a:r>
          </a:p>
          <a:p>
            <a:pPr marL="0" indent="0" algn="just">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৩. দ্রাব্যতা গুণফল নীতির দুটি প্রয়োগ বলুন ?</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৪. দ্রাব্যতা ও দ্রাব্যতা গুণফলের তফাৎ কি ?</a:t>
            </a:r>
          </a:p>
          <a:p>
            <a:pPr marL="0" indent="0">
              <a:buNone/>
            </a:pPr>
            <a:r>
              <a:rPr lang="bn-BD" sz="36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rPr>
              <a:t>    </a:t>
            </a:r>
          </a:p>
          <a:p>
            <a:pPr marL="0" indent="0" algn="just">
              <a:buNone/>
            </a:pPr>
            <a:endParaRPr lang="bn-BD" sz="3200" b="1" dirty="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a:p>
            <a:pPr marL="0" indent="0" algn="just">
              <a:buNone/>
            </a:pPr>
            <a:endParaRPr lang="bn-BD" sz="3200" b="1" dirty="0" smtClean="0">
              <a:solidFill>
                <a:schemeClr val="tx1"/>
              </a:solidFill>
              <a:effectLst>
                <a:outerShdw blurRad="38100" dist="38100" dir="2700000" algn="tl">
                  <a:srgbClr val="000000">
                    <a:alpha val="43137"/>
                  </a:srgbClr>
                </a:outerShdw>
              </a:effectLst>
              <a:latin typeface="SutonnyMJ" pitchFamily="2" charset="0"/>
              <a:cs typeface="Kalpurush" panose="02000600000000000000" pitchFamily="2" charset="0"/>
            </a:endParaRPr>
          </a:p>
        </p:txBody>
      </p:sp>
      <p:sp>
        <p:nvSpPr>
          <p:cNvPr id="1048681" name="Slide Number Placeholder 2"/>
          <p:cNvSpPr>
            <a:spLocks noGrp="1"/>
          </p:cNvSpPr>
          <p:nvPr>
            <p:ph type="sldNum" sz="quarter" idx="12"/>
          </p:nvPr>
        </p:nvSpPr>
        <p:spPr/>
        <p:txBody>
          <a:bodyPr/>
          <a:lstStyle/>
          <a:p>
            <a:fld id="{B6F15528-21DE-4FAA-801E-634DDDAF4B2B}" type="slidenum">
              <a:rPr lang="en-US" smtClean="0"/>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679"/>
                                        </p:tgtEl>
                                        <p:attrNameLst>
                                          <p:attrName>style.visibility</p:attrName>
                                        </p:attrNameLst>
                                      </p:cBhvr>
                                      <p:to>
                                        <p:strVal val="visible"/>
                                      </p:to>
                                    </p:set>
                                    <p:animEffect transition="in" filter="wipe(down)">
                                      <p:cBhvr>
                                        <p:cTn id="7" dur="580">
                                          <p:stCondLst>
                                            <p:cond delay="0"/>
                                          </p:stCondLst>
                                        </p:cTn>
                                        <p:tgtEl>
                                          <p:spTgt spid="1048679"/>
                                        </p:tgtEl>
                                      </p:cBhvr>
                                    </p:animEffect>
                                    <p:anim calcmode="lin" valueType="num">
                                      <p:cBhvr>
                                        <p:cTn id="8" dur="1822" tmFilter="0,0; 0.14,0.36; 0.43,0.73; 0.71,0.91; 1.0,1.0">
                                          <p:stCondLst>
                                            <p:cond delay="0"/>
                                          </p:stCondLst>
                                        </p:cTn>
                                        <p:tgtEl>
                                          <p:spTgt spid="104867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7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7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7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7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79"/>
                                        </p:tgtEl>
                                      </p:cBhvr>
                                      <p:to x="100000" y="60000"/>
                                    </p:animScale>
                                    <p:animScale>
                                      <p:cBhvr>
                                        <p:cTn id="14" dur="166" decel="50000">
                                          <p:stCondLst>
                                            <p:cond delay="676"/>
                                          </p:stCondLst>
                                        </p:cTn>
                                        <p:tgtEl>
                                          <p:spTgt spid="1048679"/>
                                        </p:tgtEl>
                                      </p:cBhvr>
                                      <p:to x="100000" y="100000"/>
                                    </p:animScale>
                                    <p:animScale>
                                      <p:cBhvr>
                                        <p:cTn id="15" dur="26">
                                          <p:stCondLst>
                                            <p:cond delay="1312"/>
                                          </p:stCondLst>
                                        </p:cTn>
                                        <p:tgtEl>
                                          <p:spTgt spid="1048679"/>
                                        </p:tgtEl>
                                      </p:cBhvr>
                                      <p:to x="100000" y="80000"/>
                                    </p:animScale>
                                    <p:animScale>
                                      <p:cBhvr>
                                        <p:cTn id="16" dur="166" decel="50000">
                                          <p:stCondLst>
                                            <p:cond delay="1338"/>
                                          </p:stCondLst>
                                        </p:cTn>
                                        <p:tgtEl>
                                          <p:spTgt spid="1048679"/>
                                        </p:tgtEl>
                                      </p:cBhvr>
                                      <p:to x="100000" y="100000"/>
                                    </p:animScale>
                                    <p:animScale>
                                      <p:cBhvr>
                                        <p:cTn id="17" dur="26">
                                          <p:stCondLst>
                                            <p:cond delay="1642"/>
                                          </p:stCondLst>
                                        </p:cTn>
                                        <p:tgtEl>
                                          <p:spTgt spid="1048679"/>
                                        </p:tgtEl>
                                      </p:cBhvr>
                                      <p:to x="100000" y="90000"/>
                                    </p:animScale>
                                    <p:animScale>
                                      <p:cBhvr>
                                        <p:cTn id="18" dur="166" decel="50000">
                                          <p:stCondLst>
                                            <p:cond delay="1668"/>
                                          </p:stCondLst>
                                        </p:cTn>
                                        <p:tgtEl>
                                          <p:spTgt spid="1048679"/>
                                        </p:tgtEl>
                                      </p:cBhvr>
                                      <p:to x="100000" y="100000"/>
                                    </p:animScale>
                                    <p:animScale>
                                      <p:cBhvr>
                                        <p:cTn id="19" dur="26">
                                          <p:stCondLst>
                                            <p:cond delay="1808"/>
                                          </p:stCondLst>
                                        </p:cTn>
                                        <p:tgtEl>
                                          <p:spTgt spid="1048679"/>
                                        </p:tgtEl>
                                      </p:cBhvr>
                                      <p:to x="100000" y="95000"/>
                                    </p:animScale>
                                    <p:animScale>
                                      <p:cBhvr>
                                        <p:cTn id="20" dur="166" decel="50000">
                                          <p:stCondLst>
                                            <p:cond delay="1834"/>
                                          </p:stCondLst>
                                        </p:cTn>
                                        <p:tgtEl>
                                          <p:spTgt spid="104867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48680">
                                            <p:txEl>
                                              <p:pRg st="0" end="0"/>
                                            </p:txEl>
                                          </p:spTgt>
                                        </p:tgtEl>
                                        <p:attrNameLst>
                                          <p:attrName>style.visibility</p:attrName>
                                        </p:attrNameLst>
                                      </p:cBhvr>
                                      <p:to>
                                        <p:strVal val="visible"/>
                                      </p:to>
                                    </p:set>
                                    <p:animEffect transition="in" filter="fade">
                                      <p:cBhvr>
                                        <p:cTn id="25" dur="1000"/>
                                        <p:tgtEl>
                                          <p:spTgt spid="1048680">
                                            <p:txEl>
                                              <p:pRg st="0" end="0"/>
                                            </p:txEl>
                                          </p:spTgt>
                                        </p:tgtEl>
                                      </p:cBhvr>
                                    </p:animEffect>
                                    <p:anim calcmode="lin" valueType="num">
                                      <p:cBhvr>
                                        <p:cTn id="26" dur="1000" fill="hold"/>
                                        <p:tgtEl>
                                          <p:spTgt spid="104868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486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48680">
                                            <p:txEl>
                                              <p:pRg st="1" end="1"/>
                                            </p:txEl>
                                          </p:spTgt>
                                        </p:tgtEl>
                                        <p:attrNameLst>
                                          <p:attrName>style.visibility</p:attrName>
                                        </p:attrNameLst>
                                      </p:cBhvr>
                                      <p:to>
                                        <p:strVal val="visible"/>
                                      </p:to>
                                    </p:set>
                                    <p:animEffect transition="in" filter="fade">
                                      <p:cBhvr>
                                        <p:cTn id="32" dur="1000"/>
                                        <p:tgtEl>
                                          <p:spTgt spid="1048680">
                                            <p:txEl>
                                              <p:pRg st="1" end="1"/>
                                            </p:txEl>
                                          </p:spTgt>
                                        </p:tgtEl>
                                      </p:cBhvr>
                                    </p:animEffect>
                                    <p:anim calcmode="lin" valueType="num">
                                      <p:cBhvr>
                                        <p:cTn id="33" dur="1000" fill="hold"/>
                                        <p:tgtEl>
                                          <p:spTgt spid="104868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0486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48680">
                                            <p:txEl>
                                              <p:pRg st="2" end="2"/>
                                            </p:txEl>
                                          </p:spTgt>
                                        </p:tgtEl>
                                        <p:attrNameLst>
                                          <p:attrName>style.visibility</p:attrName>
                                        </p:attrNameLst>
                                      </p:cBhvr>
                                      <p:to>
                                        <p:strVal val="visible"/>
                                      </p:to>
                                    </p:set>
                                    <p:animEffect transition="in" filter="fade">
                                      <p:cBhvr>
                                        <p:cTn id="39" dur="1000"/>
                                        <p:tgtEl>
                                          <p:spTgt spid="1048680">
                                            <p:txEl>
                                              <p:pRg st="2" end="2"/>
                                            </p:txEl>
                                          </p:spTgt>
                                        </p:tgtEl>
                                      </p:cBhvr>
                                    </p:animEffect>
                                    <p:anim calcmode="lin" valueType="num">
                                      <p:cBhvr>
                                        <p:cTn id="40" dur="1000" fill="hold"/>
                                        <p:tgtEl>
                                          <p:spTgt spid="1048680">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0486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48680">
                                            <p:txEl>
                                              <p:pRg st="3" end="3"/>
                                            </p:txEl>
                                          </p:spTgt>
                                        </p:tgtEl>
                                        <p:attrNameLst>
                                          <p:attrName>style.visibility</p:attrName>
                                        </p:attrNameLst>
                                      </p:cBhvr>
                                      <p:to>
                                        <p:strVal val="visible"/>
                                      </p:to>
                                    </p:set>
                                    <p:animEffect transition="in" filter="fade">
                                      <p:cBhvr>
                                        <p:cTn id="46" dur="1000"/>
                                        <p:tgtEl>
                                          <p:spTgt spid="1048680">
                                            <p:txEl>
                                              <p:pRg st="3" end="3"/>
                                            </p:txEl>
                                          </p:spTgt>
                                        </p:tgtEl>
                                      </p:cBhvr>
                                    </p:animEffect>
                                    <p:anim calcmode="lin" valueType="num">
                                      <p:cBhvr>
                                        <p:cTn id="47" dur="1000" fill="hold"/>
                                        <p:tgtEl>
                                          <p:spTgt spid="1048680">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0486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a:xfrm>
            <a:off x="2667000" y="838200"/>
            <a:ext cx="4038600" cy="685800"/>
          </a:xfrm>
          <a:ln w="38100"/>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000" b="1" dirty="0" err="1">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দলীয়</a:t>
            </a:r>
            <a:r>
              <a:rPr lang="en-US" sz="40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a:t>
            </a:r>
            <a:r>
              <a:rPr lang="en-US" sz="4000" b="1" dirty="0" err="1">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কাজ</a:t>
            </a:r>
            <a:endParaRPr lang="en-US" sz="4000" b="1" dirty="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83" name="Content Placeholder 2"/>
          <p:cNvSpPr>
            <a:spLocks noGrp="1"/>
          </p:cNvSpPr>
          <p:nvPr>
            <p:ph idx="1"/>
          </p:nvPr>
        </p:nvSpPr>
        <p:spPr>
          <a:xfrm>
            <a:off x="228600" y="2133600"/>
            <a:ext cx="8710684" cy="2108616"/>
          </a:xfrm>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endParaRPr lang="bn-BD" sz="1400" dirty="0" smtClean="0">
              <a:solidFill>
                <a:srgbClr val="0000FF"/>
              </a:solidFill>
              <a:latin typeface="Kalpurush" panose="02000600000000000000" pitchFamily="2" charset="0"/>
              <a:cs typeface="Kalpurush" pitchFamily="2" charset="0"/>
            </a:endParaRPr>
          </a:p>
          <a:p>
            <a:pPr marL="0" indent="0" algn="just">
              <a:buNone/>
            </a:pPr>
            <a:r>
              <a:rPr lang="en-US"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১. </a:t>
            </a:r>
            <a:r>
              <a:rPr lang="bn-BD"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দ্রাব্যতার উপর বিভিন্ন নিয়ামকের প্রভাব ব্যাখ্যা </a:t>
            </a:r>
          </a:p>
          <a:p>
            <a:pPr marL="0" indent="0" algn="just">
              <a:buNone/>
            </a:pPr>
            <a:r>
              <a:rPr lang="bn-BD"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   </a:t>
            </a:r>
            <a:r>
              <a:rPr lang="bn-BD" sz="360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rPr>
              <a:t>করুন।</a:t>
            </a:r>
            <a:endParaRPr lang="bn-BD" sz="36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itchFamily="2" charset="0"/>
            </a:endParaRPr>
          </a:p>
        </p:txBody>
      </p:sp>
      <p:sp>
        <p:nvSpPr>
          <p:cNvPr id="1048684" name="Slide Number Placeholder 3"/>
          <p:cNvSpPr>
            <a:spLocks noGrp="1"/>
          </p:cNvSpPr>
          <p:nvPr>
            <p:ph type="sldNum" sz="quarter" idx="12"/>
          </p:nvPr>
        </p:nvSpPr>
        <p:spPr/>
        <p:txBody>
          <a:bodyPr/>
          <a:lstStyle/>
          <a:p>
            <a:fld id="{B6F15528-21DE-4FAA-801E-634DDDAF4B2B}" type="slidenum">
              <a:rPr lang="en-US" smtClean="0"/>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8683">
                                            <p:txEl>
                                              <p:pRg st="1" end="1"/>
                                            </p:txEl>
                                          </p:spTgt>
                                        </p:tgtEl>
                                        <p:attrNameLst>
                                          <p:attrName>style.visibility</p:attrName>
                                        </p:attrNameLst>
                                      </p:cBhvr>
                                      <p:to>
                                        <p:strVal val="visible"/>
                                      </p:to>
                                    </p:set>
                                    <p:animEffect transition="in" filter="fade">
                                      <p:cBhvr>
                                        <p:cTn id="7" dur="1000"/>
                                        <p:tgtEl>
                                          <p:spTgt spid="1048683">
                                            <p:txEl>
                                              <p:pRg st="1" end="1"/>
                                            </p:txEl>
                                          </p:spTgt>
                                        </p:tgtEl>
                                      </p:cBhvr>
                                    </p:animEffect>
                                    <p:anim calcmode="lin" valueType="num">
                                      <p:cBhvr>
                                        <p:cTn id="8" dur="1000" fill="hold"/>
                                        <p:tgtEl>
                                          <p:spTgt spid="104868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486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8683">
                                            <p:txEl>
                                              <p:pRg st="2" end="2"/>
                                            </p:txEl>
                                          </p:spTgt>
                                        </p:tgtEl>
                                        <p:attrNameLst>
                                          <p:attrName>style.visibility</p:attrName>
                                        </p:attrNameLst>
                                      </p:cBhvr>
                                      <p:to>
                                        <p:strVal val="visible"/>
                                      </p:to>
                                    </p:set>
                                    <p:animEffect transition="in" filter="fade">
                                      <p:cBhvr>
                                        <p:cTn id="14" dur="1000"/>
                                        <p:tgtEl>
                                          <p:spTgt spid="1048683">
                                            <p:txEl>
                                              <p:pRg st="2" end="2"/>
                                            </p:txEl>
                                          </p:spTgt>
                                        </p:tgtEl>
                                      </p:cBhvr>
                                    </p:animEffect>
                                    <p:anim calcmode="lin" valueType="num">
                                      <p:cBhvr>
                                        <p:cTn id="15" dur="1000" fill="hold"/>
                                        <p:tgtEl>
                                          <p:spTgt spid="10486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486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extBox 1"/>
          <p:cNvSpPr txBox="1"/>
          <p:nvPr/>
        </p:nvSpPr>
        <p:spPr>
          <a:xfrm>
            <a:off x="2971800" y="2209800"/>
            <a:ext cx="3429000" cy="3672840"/>
          </a:xfrm>
          <a:prstGeom prst="rect">
            <a:avLst/>
          </a:prstGeom>
          <a:blipFill>
            <a:blip r:embed="rId2"/>
            <a:tile tx="0" ty="0" sx="100000" sy="100000" flip="none" algn="tl"/>
          </a:blipFill>
          <a:ln w="5715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wrap="square" rtlCol="0">
            <a:spAutoFit/>
            <a:sp3d extrusionH="57150">
              <a:bevelT w="57150" h="38100" prst="artDeco"/>
            </a:sp3d>
          </a:bodyPr>
          <a:lstStyle/>
          <a:p>
            <a:pPr algn="ctr"/>
            <a:r>
              <a:rPr lang="bn-BD" sz="8000" b="1" dirty="0" smtClean="0">
                <a:ln>
                  <a:solidFill>
                    <a:srgbClr val="660033"/>
                  </a:solidFill>
                </a:ln>
                <a:solidFill>
                  <a:srgbClr val="CC0000"/>
                </a:solidFill>
                <a:effectLst>
                  <a:glow rad="63500">
                    <a:schemeClr val="accent1">
                      <a:satMod val="175000"/>
                      <a:alpha val="40000"/>
                    </a:schemeClr>
                  </a:glow>
                  <a:outerShdw blurRad="60007" dist="310007" dir="7680000" sy="30000" kx="1300200" algn="ctr" rotWithShape="0">
                    <a:prstClr val="black">
                      <a:alpha val="32000"/>
                    </a:prstClr>
                  </a:outerShdw>
                </a:effectLst>
                <a:latin typeface="Kalpurush" panose="02000600000000000000" pitchFamily="2" charset="0"/>
                <a:cs typeface="Kalpurush" panose="02000600000000000000" pitchFamily="2" charset="0"/>
              </a:rPr>
              <a:t>সবাইকে ধন্যবাদ</a:t>
            </a:r>
            <a:endParaRPr lang="en-US" sz="8000" b="1" dirty="0">
              <a:ln>
                <a:solidFill>
                  <a:srgbClr val="660033"/>
                </a:solidFill>
              </a:ln>
              <a:solidFill>
                <a:srgbClr val="CC0000"/>
              </a:solidFill>
              <a:effectLst>
                <a:glow rad="63500">
                  <a:schemeClr val="accent1">
                    <a:satMod val="175000"/>
                    <a:alpha val="40000"/>
                  </a:schemeClr>
                </a:glow>
                <a:outerShdw blurRad="60007" dist="310007" dir="7680000" sy="30000" kx="1300200" algn="ctr" rotWithShape="0">
                  <a:prstClr val="black">
                    <a:alpha val="32000"/>
                  </a:prstClr>
                </a:outerShdw>
              </a:effectLst>
              <a:latin typeface="Kalpurush" panose="02000600000000000000" pitchFamily="2" charset="0"/>
              <a:cs typeface="Kalpurush" panose="02000600000000000000" pitchFamily="2" charset="0"/>
            </a:endParaRPr>
          </a:p>
        </p:txBody>
      </p:sp>
      <p:pic>
        <p:nvPicPr>
          <p:cNvPr id="2097168" name="Picture 2"/>
          <p:cNvPicPr>
            <a:picLocks noChangeAspect="1"/>
          </p:cNvPicPr>
          <p:nvPr/>
        </p:nvPicPr>
        <p:blipFill>
          <a:blip r:embed="rId3"/>
          <a:stretch>
            <a:fillRect/>
          </a:stretch>
        </p:blipFill>
        <p:spPr>
          <a:xfrm>
            <a:off x="914400" y="533400"/>
            <a:ext cx="1540072" cy="1560790"/>
          </a:xfrm>
          <a:prstGeom prst="rect">
            <a:avLst/>
          </a:prstGeom>
        </p:spPr>
      </p:pic>
      <p:pic>
        <p:nvPicPr>
          <p:cNvPr id="2097169" name="Picture 3"/>
          <p:cNvPicPr>
            <a:picLocks noChangeAspect="1"/>
          </p:cNvPicPr>
          <p:nvPr/>
        </p:nvPicPr>
        <p:blipFill>
          <a:blip r:embed="rId4"/>
          <a:stretch>
            <a:fillRect/>
          </a:stretch>
        </p:blipFill>
        <p:spPr>
          <a:xfrm>
            <a:off x="3886200" y="5029200"/>
            <a:ext cx="1767840" cy="1661160"/>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2097170" name="Picture 4"/>
          <p:cNvPicPr>
            <a:picLocks noChangeAspect="1"/>
          </p:cNvPicPr>
          <p:nvPr/>
        </p:nvPicPr>
        <p:blipFill>
          <a:blip r:embed="rId3"/>
          <a:stretch>
            <a:fillRect/>
          </a:stretch>
        </p:blipFill>
        <p:spPr>
          <a:xfrm>
            <a:off x="838200" y="4800600"/>
            <a:ext cx="1540072" cy="1560790"/>
          </a:xfrm>
          <a:prstGeom prst="rect">
            <a:avLst/>
          </a:prstGeom>
        </p:spPr>
      </p:pic>
      <p:pic>
        <p:nvPicPr>
          <p:cNvPr id="2097171" name="Picture 5"/>
          <p:cNvPicPr>
            <a:picLocks noChangeAspect="1"/>
          </p:cNvPicPr>
          <p:nvPr/>
        </p:nvPicPr>
        <p:blipFill>
          <a:blip r:embed="rId4"/>
          <a:stretch>
            <a:fillRect/>
          </a:stretch>
        </p:blipFill>
        <p:spPr>
          <a:xfrm>
            <a:off x="3657600" y="152400"/>
            <a:ext cx="1767840" cy="1661160"/>
          </a:xfrm>
          <a:prstGeom prst="rect">
            <a:avLst/>
          </a:prstGeom>
          <a:ln>
            <a:noFill/>
          </a:ln>
          <a:effectLst/>
        </p:spPr>
        <p:style>
          <a:lnRef idx="2">
            <a:schemeClr val="accent2"/>
          </a:lnRef>
          <a:fillRef idx="1">
            <a:schemeClr val="lt1"/>
          </a:fillRef>
          <a:effectRef idx="0">
            <a:schemeClr val="accent2"/>
          </a:effectRef>
          <a:fontRef idx="minor">
            <a:schemeClr val="dk1"/>
          </a:fontRef>
        </p:style>
      </p:pic>
      <p:pic>
        <p:nvPicPr>
          <p:cNvPr id="2097172" name="Picture 7"/>
          <p:cNvPicPr>
            <a:picLocks noChangeAspect="1"/>
          </p:cNvPicPr>
          <p:nvPr/>
        </p:nvPicPr>
        <p:blipFill>
          <a:blip r:embed="rId4"/>
          <a:stretch>
            <a:fillRect/>
          </a:stretch>
        </p:blipFill>
        <p:spPr>
          <a:xfrm>
            <a:off x="289560" y="2590800"/>
            <a:ext cx="1767840" cy="1661160"/>
          </a:xfrm>
          <a:prstGeom prst="rect">
            <a:avLst/>
          </a:prstGeom>
        </p:spPr>
      </p:pic>
      <p:pic>
        <p:nvPicPr>
          <p:cNvPr id="2097173" name="Picture 8"/>
          <p:cNvPicPr>
            <a:picLocks noChangeAspect="1"/>
          </p:cNvPicPr>
          <p:nvPr/>
        </p:nvPicPr>
        <p:blipFill>
          <a:blip r:embed="rId3"/>
          <a:stretch>
            <a:fillRect/>
          </a:stretch>
        </p:blipFill>
        <p:spPr>
          <a:xfrm>
            <a:off x="6629400" y="4876800"/>
            <a:ext cx="1540072" cy="1560790"/>
          </a:xfrm>
          <a:prstGeom prst="rect">
            <a:avLst/>
          </a:prstGeom>
        </p:spPr>
      </p:pic>
      <p:pic>
        <p:nvPicPr>
          <p:cNvPr id="2097174" name="Picture 9"/>
          <p:cNvPicPr>
            <a:picLocks noChangeAspect="1"/>
          </p:cNvPicPr>
          <p:nvPr/>
        </p:nvPicPr>
        <p:blipFill>
          <a:blip r:embed="rId3"/>
          <a:stretch>
            <a:fillRect/>
          </a:stretch>
        </p:blipFill>
        <p:spPr>
          <a:xfrm>
            <a:off x="6629400" y="457200"/>
            <a:ext cx="1540072" cy="1560790"/>
          </a:xfrm>
          <a:prstGeom prst="rect">
            <a:avLst/>
          </a:prstGeom>
        </p:spPr>
      </p:pic>
      <p:pic>
        <p:nvPicPr>
          <p:cNvPr id="2097175" name="Picture 10"/>
          <p:cNvPicPr>
            <a:picLocks noChangeAspect="1"/>
          </p:cNvPicPr>
          <p:nvPr/>
        </p:nvPicPr>
        <p:blipFill>
          <a:blip r:embed="rId4"/>
          <a:stretch>
            <a:fillRect/>
          </a:stretch>
        </p:blipFill>
        <p:spPr>
          <a:xfrm>
            <a:off x="7086600" y="2590800"/>
            <a:ext cx="1767840" cy="1661160"/>
          </a:xfrm>
          <a:prstGeom prst="rect">
            <a:avLst/>
          </a:prstGeom>
        </p:spPr>
      </p:pic>
      <p:sp>
        <p:nvSpPr>
          <p:cNvPr id="1048686" name="Slide Number Placeholder 6"/>
          <p:cNvSpPr>
            <a:spLocks noGrp="1"/>
          </p:cNvSpPr>
          <p:nvPr>
            <p:ph type="sldNum" sz="quarter" idx="12"/>
          </p:nvPr>
        </p:nvSpPr>
        <p:spPr/>
        <p:txBody>
          <a:bodyPr/>
          <a:lstStyle/>
          <a:p>
            <a:fld id="{B6F15528-21DE-4FAA-801E-634DDDAF4B2B}" type="slidenum">
              <a:rPr lang="en-US" smtClean="0"/>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10000" fill="hold" nodeType="clickEffect">
                                  <p:stCondLst>
                                    <p:cond delay="0"/>
                                  </p:stCondLst>
                                  <p:childTnLst>
                                    <p:animRot by="21600000">
                                      <p:cBhvr>
                                        <p:cTn id="6" dur="2000" fill="hold"/>
                                        <p:tgtEl>
                                          <p:spTgt spid="2097168"/>
                                        </p:tgtEl>
                                        <p:attrNameLst>
                                          <p:attrName>r</p:attrName>
                                        </p:attrNameLst>
                                      </p:cBhvr>
                                    </p:animRot>
                                  </p:childTnLst>
                                </p:cTn>
                              </p:par>
                              <p:par>
                                <p:cTn id="7" presetID="8" presetClass="emph" presetSubtype="0" repeatCount="10000" fill="hold" nodeType="withEffect">
                                  <p:stCondLst>
                                    <p:cond delay="0"/>
                                  </p:stCondLst>
                                  <p:childTnLst>
                                    <p:animRot by="21600000">
                                      <p:cBhvr>
                                        <p:cTn id="8" dur="2000" fill="hold"/>
                                        <p:tgtEl>
                                          <p:spTgt spid="2097169"/>
                                        </p:tgtEl>
                                        <p:attrNameLst>
                                          <p:attrName>r</p:attrName>
                                        </p:attrNameLst>
                                      </p:cBhvr>
                                    </p:animRot>
                                  </p:childTnLst>
                                </p:cTn>
                              </p:par>
                              <p:par>
                                <p:cTn id="9" presetID="8" presetClass="emph" presetSubtype="0" repeatCount="10000" fill="hold" nodeType="withEffect">
                                  <p:stCondLst>
                                    <p:cond delay="0"/>
                                  </p:stCondLst>
                                  <p:childTnLst>
                                    <p:animRot by="21600000">
                                      <p:cBhvr>
                                        <p:cTn id="10" dur="2000" fill="hold"/>
                                        <p:tgtEl>
                                          <p:spTgt spid="2097170"/>
                                        </p:tgtEl>
                                        <p:attrNameLst>
                                          <p:attrName>r</p:attrName>
                                        </p:attrNameLst>
                                      </p:cBhvr>
                                    </p:animRot>
                                  </p:childTnLst>
                                </p:cTn>
                              </p:par>
                              <p:par>
                                <p:cTn id="11" presetID="8" presetClass="emph" presetSubtype="0" repeatCount="10000" fill="hold" nodeType="withEffect">
                                  <p:stCondLst>
                                    <p:cond delay="0"/>
                                  </p:stCondLst>
                                  <p:childTnLst>
                                    <p:animRot by="21600000">
                                      <p:cBhvr>
                                        <p:cTn id="12" dur="2000" fill="hold"/>
                                        <p:tgtEl>
                                          <p:spTgt spid="2097171"/>
                                        </p:tgtEl>
                                        <p:attrNameLst>
                                          <p:attrName>r</p:attrName>
                                        </p:attrNameLst>
                                      </p:cBhvr>
                                    </p:animRot>
                                  </p:childTnLst>
                                </p:cTn>
                              </p:par>
                              <p:par>
                                <p:cTn id="13" presetID="8" presetClass="emph" presetSubtype="0" repeatCount="10000" fill="hold" nodeType="withEffect">
                                  <p:stCondLst>
                                    <p:cond delay="0"/>
                                  </p:stCondLst>
                                  <p:childTnLst>
                                    <p:animRot by="21600000">
                                      <p:cBhvr>
                                        <p:cTn id="14" dur="2000" fill="hold"/>
                                        <p:tgtEl>
                                          <p:spTgt spid="2097172"/>
                                        </p:tgtEl>
                                        <p:attrNameLst>
                                          <p:attrName>r</p:attrName>
                                        </p:attrNameLst>
                                      </p:cBhvr>
                                    </p:animRot>
                                  </p:childTnLst>
                                </p:cTn>
                              </p:par>
                              <p:par>
                                <p:cTn id="15" presetID="8" presetClass="emph" presetSubtype="0" repeatCount="10000" fill="hold" nodeType="withEffect">
                                  <p:stCondLst>
                                    <p:cond delay="0"/>
                                  </p:stCondLst>
                                  <p:childTnLst>
                                    <p:animRot by="21600000">
                                      <p:cBhvr>
                                        <p:cTn id="16" dur="2000" fill="hold"/>
                                        <p:tgtEl>
                                          <p:spTgt spid="2097173"/>
                                        </p:tgtEl>
                                        <p:attrNameLst>
                                          <p:attrName>r</p:attrName>
                                        </p:attrNameLst>
                                      </p:cBhvr>
                                    </p:animRot>
                                  </p:childTnLst>
                                </p:cTn>
                              </p:par>
                              <p:par>
                                <p:cTn id="17" presetID="8" presetClass="emph" presetSubtype="0" repeatCount="10000" fill="hold" nodeType="withEffect">
                                  <p:stCondLst>
                                    <p:cond delay="0"/>
                                  </p:stCondLst>
                                  <p:childTnLst>
                                    <p:animRot by="21600000">
                                      <p:cBhvr>
                                        <p:cTn id="18" dur="2000" fill="hold"/>
                                        <p:tgtEl>
                                          <p:spTgt spid="2097174"/>
                                        </p:tgtEl>
                                        <p:attrNameLst>
                                          <p:attrName>r</p:attrName>
                                        </p:attrNameLst>
                                      </p:cBhvr>
                                    </p:animRot>
                                  </p:childTnLst>
                                </p:cTn>
                              </p:par>
                              <p:par>
                                <p:cTn id="19" presetID="8" presetClass="emph" presetSubtype="0" repeatCount="10000" fill="hold" nodeType="withEffect">
                                  <p:stCondLst>
                                    <p:cond delay="0"/>
                                  </p:stCondLst>
                                  <p:childTnLst>
                                    <p:animRot by="21600000">
                                      <p:cBhvr>
                                        <p:cTn id="20" dur="2000" fill="hold"/>
                                        <p:tgtEl>
                                          <p:spTgt spid="20971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4"/>
          <p:cNvSpPr>
            <a:spLocks noGrp="1"/>
          </p:cNvSpPr>
          <p:nvPr>
            <p:ph type="title"/>
          </p:nvPr>
        </p:nvSpPr>
        <p:spPr>
          <a:xfrm>
            <a:off x="2133600" y="533400"/>
            <a:ext cx="4876800" cy="990600"/>
          </a:xfrm>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Autofit/>
            <a:sp3d extrusionH="57150">
              <a:bevelT w="57150" h="38100" prst="artDeco"/>
            </a:sp3d>
          </a:bodyPr>
          <a:lstStyle/>
          <a:p>
            <a:pPr algn="ctr"/>
            <a:r>
              <a:rPr lang="bn-BD" sz="54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পাঠ পরিচিতি</a:t>
            </a:r>
            <a:endParaRPr lang="en-US" sz="54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04" name="Content Placeholder 5"/>
          <p:cNvSpPr>
            <a:spLocks noGrp="1"/>
          </p:cNvSpPr>
          <p:nvPr>
            <p:ph sz="half" idx="1"/>
          </p:nvPr>
        </p:nvSpPr>
        <p:spPr>
          <a:xfrm>
            <a:off x="381000" y="1981200"/>
            <a:ext cx="8458200" cy="3886199"/>
          </a:xfrm>
          <a:ln w="38100"/>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a:normAutofit fontScale="95000"/>
          </a:bodyPr>
          <a:lstStyle/>
          <a:p>
            <a:pPr marL="0" indent="0">
              <a:buNone/>
            </a:pPr>
            <a:endParaRPr lang="bn-BD" sz="2000" b="1" dirty="0" smtClean="0">
              <a:latin typeface="Kalpurush" panose="02000600000000000000" pitchFamily="2" charset="0"/>
              <a:cs typeface="Kalpurush" panose="02000600000000000000" pitchFamily="2" charset="0"/>
            </a:endParaRPr>
          </a:p>
          <a:p>
            <a:pPr marL="0" indent="0">
              <a:buNone/>
            </a:pPr>
            <a:r>
              <a:rPr lang="bn-BD" sz="3600" b="1" dirty="0" smtClean="0">
                <a:latin typeface="Kalpurush" panose="02000600000000000000" pitchFamily="2" charset="0"/>
                <a:cs typeface="Kalpurush" panose="02000600000000000000" pitchFamily="2" charset="0"/>
              </a:rPr>
              <a:t>বিষয়ঃ </a:t>
            </a:r>
            <a:r>
              <a:rPr lang="bn-BD" sz="3600" dirty="0">
                <a:solidFill>
                  <a:srgbClr val="002060"/>
                </a:solidFill>
                <a:latin typeface="Kalpurush" panose="02000600000000000000" pitchFamily="2" charset="0"/>
                <a:cs typeface="Kalpurush" panose="02000600000000000000" pitchFamily="2" charset="0"/>
              </a:rPr>
              <a:t>রসায়ন ১ম পত্র</a:t>
            </a:r>
          </a:p>
          <a:p>
            <a:pPr marL="0" indent="0">
              <a:buNone/>
            </a:pPr>
            <a:r>
              <a:rPr lang="bn-BD" sz="3600" b="1" dirty="0" smtClean="0">
                <a:latin typeface="Kalpurush" panose="02000600000000000000" pitchFamily="2" charset="0"/>
                <a:cs typeface="Kalpurush" panose="02000600000000000000" pitchFamily="2" charset="0"/>
              </a:rPr>
              <a:t>অধ্যায়ঃ </a:t>
            </a:r>
            <a:r>
              <a:rPr lang="en-US" sz="3600" dirty="0" err="1" smtClean="0">
                <a:solidFill>
                  <a:srgbClr val="002060"/>
                </a:solidFill>
                <a:latin typeface="Kalpurush" panose="02000600000000000000" pitchFamily="2" charset="0"/>
                <a:cs typeface="Kalpurush" panose="02000600000000000000" pitchFamily="2" charset="0"/>
              </a:rPr>
              <a:t>গুণগত</a:t>
            </a:r>
            <a:r>
              <a:rPr lang="en-US" sz="3600" dirty="0" smtClean="0">
                <a:solidFill>
                  <a:srgbClr val="002060"/>
                </a:solidFill>
                <a:latin typeface="Kalpurush" panose="02000600000000000000" pitchFamily="2" charset="0"/>
                <a:cs typeface="Kalpurush" panose="02000600000000000000" pitchFamily="2" charset="0"/>
              </a:rPr>
              <a:t> </a:t>
            </a:r>
            <a:r>
              <a:rPr lang="en-US" sz="3600" dirty="0" err="1" smtClean="0">
                <a:solidFill>
                  <a:srgbClr val="002060"/>
                </a:solidFill>
                <a:latin typeface="Kalpurush" panose="02000600000000000000" pitchFamily="2" charset="0"/>
                <a:cs typeface="Kalpurush" panose="02000600000000000000" pitchFamily="2" charset="0"/>
              </a:rPr>
              <a:t>রসায়ন</a:t>
            </a:r>
            <a:endParaRPr lang="bn-BD" sz="3600" dirty="0">
              <a:solidFill>
                <a:srgbClr val="002060"/>
              </a:solidFill>
              <a:latin typeface="Kalpurush" panose="02000600000000000000" pitchFamily="2" charset="0"/>
              <a:cs typeface="Kalpurush" panose="02000600000000000000" pitchFamily="2" charset="0"/>
            </a:endParaRPr>
          </a:p>
          <a:p>
            <a:pPr marL="0" indent="0">
              <a:buNone/>
            </a:pPr>
            <a:r>
              <a:rPr lang="bn-BD" sz="3600" b="1" dirty="0">
                <a:latin typeface="Kalpurush" panose="02000600000000000000" pitchFamily="2" charset="0"/>
                <a:cs typeface="Kalpurush" panose="02000600000000000000" pitchFamily="2" charset="0"/>
              </a:rPr>
              <a:t>পাঠের </a:t>
            </a:r>
            <a:r>
              <a:rPr lang="bn-BD" sz="3600" b="1" dirty="0" smtClean="0">
                <a:latin typeface="Kalpurush" panose="02000600000000000000" pitchFamily="2" charset="0"/>
                <a:cs typeface="Kalpurush" panose="02000600000000000000" pitchFamily="2" charset="0"/>
              </a:rPr>
              <a:t>বিষয়বস্তুঃ</a:t>
            </a:r>
            <a:r>
              <a:rPr lang="en-US" sz="3600" b="1" dirty="0" smtClean="0">
                <a:latin typeface="Kalpurush" panose="02000600000000000000" pitchFamily="2" charset="0"/>
                <a:cs typeface="Kalpurush" panose="02000600000000000000" pitchFamily="2" charset="0"/>
              </a:rPr>
              <a:t> </a:t>
            </a:r>
          </a:p>
          <a:p>
            <a:pPr marL="0" indent="0">
              <a:buNone/>
            </a:pPr>
            <a:r>
              <a:rPr lang="bn-BD" sz="3200" dirty="0">
                <a:solidFill>
                  <a:srgbClr val="002060"/>
                </a:solidFill>
                <a:latin typeface="Kalpurush" panose="02000600000000000000" pitchFamily="2" charset="0"/>
                <a:cs typeface="Kalpurush" panose="02000600000000000000" pitchFamily="2" charset="0"/>
              </a:rPr>
              <a:t>দ্রাব্যতা</a:t>
            </a:r>
            <a:r>
              <a:rPr lang="en-US" sz="3200" dirty="0">
                <a:solidFill>
                  <a:srgbClr val="002060"/>
                </a:solidFill>
                <a:latin typeface="Kalpurush" panose="02000600000000000000" pitchFamily="2" charset="0"/>
                <a:cs typeface="Kalpurush" panose="02000600000000000000" pitchFamily="2" charset="0"/>
              </a:rPr>
              <a:t>,</a:t>
            </a:r>
            <a:r>
              <a:rPr lang="bn-BD" sz="3200" dirty="0">
                <a:solidFill>
                  <a:srgbClr val="002060"/>
                </a:solidFill>
                <a:latin typeface="Kalpurush" panose="02000600000000000000" pitchFamily="2" charset="0"/>
                <a:cs typeface="Kalpurush" panose="02000600000000000000" pitchFamily="2" charset="0"/>
              </a:rPr>
              <a:t> দ্রাব্যতা গুণফল </a:t>
            </a:r>
            <a:r>
              <a:rPr lang="bn-BD" sz="3200" dirty="0" smtClean="0">
                <a:solidFill>
                  <a:srgbClr val="002060"/>
                </a:solidFill>
                <a:latin typeface="Kalpurush" panose="02000600000000000000" pitchFamily="2" charset="0"/>
                <a:cs typeface="Kalpurush" panose="02000600000000000000" pitchFamily="2" charset="0"/>
              </a:rPr>
              <a:t>ও</a:t>
            </a:r>
            <a:r>
              <a:rPr lang="en-US" sz="3200" dirty="0" smtClean="0">
                <a:solidFill>
                  <a:srgbClr val="002060"/>
                </a:solidFill>
                <a:latin typeface="Kalpurush" panose="02000600000000000000" pitchFamily="2" charset="0"/>
                <a:cs typeface="Kalpurush" panose="02000600000000000000" pitchFamily="2" charset="0"/>
              </a:rPr>
              <a:t> </a:t>
            </a:r>
            <a:r>
              <a:rPr lang="bn-BD" sz="3200" dirty="0" smtClean="0">
                <a:solidFill>
                  <a:srgbClr val="002060"/>
                </a:solidFill>
                <a:latin typeface="Kalpurush" panose="02000600000000000000" pitchFamily="2" charset="0"/>
                <a:cs typeface="Kalpurush" panose="02000600000000000000" pitchFamily="2" charset="0"/>
              </a:rPr>
              <a:t>দ্রাব্যতা </a:t>
            </a:r>
            <a:r>
              <a:rPr lang="bn-BD" sz="3200" dirty="0">
                <a:solidFill>
                  <a:srgbClr val="002060"/>
                </a:solidFill>
                <a:latin typeface="Kalpurush" panose="02000600000000000000" pitchFamily="2" charset="0"/>
                <a:cs typeface="Kalpurush" panose="02000600000000000000" pitchFamily="2" charset="0"/>
              </a:rPr>
              <a:t>গুণফল</a:t>
            </a:r>
            <a:r>
              <a:rPr lang="en-US" sz="3200" dirty="0">
                <a:solidFill>
                  <a:srgbClr val="002060"/>
                </a:solidFill>
                <a:latin typeface="Kalpurush" panose="02000600000000000000" pitchFamily="2" charset="0"/>
                <a:cs typeface="Kalpurush" panose="02000600000000000000" pitchFamily="2" charset="0"/>
              </a:rPr>
              <a:t> </a:t>
            </a:r>
            <a:r>
              <a:rPr lang="bn-BD" sz="3200" dirty="0">
                <a:solidFill>
                  <a:srgbClr val="002060"/>
                </a:solidFill>
                <a:latin typeface="Kalpurush" panose="02000600000000000000" pitchFamily="2" charset="0"/>
                <a:cs typeface="Kalpurush" panose="02000600000000000000" pitchFamily="2" charset="0"/>
              </a:rPr>
              <a:t>নীতির প্রয়োগ</a:t>
            </a:r>
            <a:endParaRPr lang="en-US" sz="3200" dirty="0">
              <a:solidFill>
                <a:srgbClr val="002060"/>
              </a:solidFill>
              <a:latin typeface="Kalpurush" panose="02000600000000000000" pitchFamily="2" charset="0"/>
              <a:cs typeface="Kalpurush" panose="02000600000000000000" pitchFamily="2" charset="0"/>
            </a:endParaRPr>
          </a:p>
          <a:p>
            <a:pPr marL="0" indent="0">
              <a:buNone/>
            </a:pPr>
            <a:r>
              <a:rPr lang="bn-BD" sz="3600" b="1" dirty="0" smtClean="0">
                <a:latin typeface="Kalpurush" panose="02000600000000000000" pitchFamily="2" charset="0"/>
                <a:cs typeface="Kalpurush" panose="02000600000000000000" pitchFamily="2" charset="0"/>
              </a:rPr>
              <a:t>অনুচ্ছেদ নম্বরঃ </a:t>
            </a:r>
            <a:r>
              <a:rPr lang="en-US" sz="3600" dirty="0" smtClean="0">
                <a:solidFill>
                  <a:srgbClr val="002060"/>
                </a:solidFill>
                <a:latin typeface="Kalpurush" panose="02000600000000000000" pitchFamily="2" charset="0"/>
                <a:cs typeface="Kalpurush" panose="02000600000000000000" pitchFamily="2" charset="0"/>
              </a:rPr>
              <a:t>২.</a:t>
            </a:r>
            <a:r>
              <a:rPr lang="bn-BD" sz="3600" dirty="0" smtClean="0">
                <a:solidFill>
                  <a:srgbClr val="002060"/>
                </a:solidFill>
                <a:latin typeface="Kalpurush" panose="02000600000000000000" pitchFamily="2" charset="0"/>
                <a:cs typeface="Kalpurush" panose="02000600000000000000" pitchFamily="2" charset="0"/>
              </a:rPr>
              <a:t>১৬(১-৩)</a:t>
            </a:r>
            <a:endParaRPr lang="en-US" sz="3600" dirty="0"/>
          </a:p>
        </p:txBody>
      </p:sp>
      <p:sp>
        <p:nvSpPr>
          <p:cNvPr id="1048605" name="Slide Number Placeholder 1"/>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603"/>
                                        </p:tgtEl>
                                        <p:attrNameLst>
                                          <p:attrName>style.visibility</p:attrName>
                                        </p:attrNameLst>
                                      </p:cBhvr>
                                      <p:to>
                                        <p:strVal val="visible"/>
                                      </p:to>
                                    </p:set>
                                    <p:animEffect transition="in" filter="wheel(1)">
                                      <p:cBhvr>
                                        <p:cTn id="7" dur="2000"/>
                                        <p:tgtEl>
                                          <p:spTgt spid="10486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48604">
                                            <p:txEl>
                                              <p:pRg st="1" end="1"/>
                                            </p:txEl>
                                          </p:spTgt>
                                        </p:tgtEl>
                                        <p:attrNameLst>
                                          <p:attrName>style.visibility</p:attrName>
                                        </p:attrNameLst>
                                      </p:cBhvr>
                                      <p:to>
                                        <p:strVal val="visible"/>
                                      </p:to>
                                    </p:set>
                                    <p:animEffect transition="in" filter="fade">
                                      <p:cBhvr>
                                        <p:cTn id="12" dur="1000"/>
                                        <p:tgtEl>
                                          <p:spTgt spid="1048604">
                                            <p:txEl>
                                              <p:pRg st="1" end="1"/>
                                            </p:txEl>
                                          </p:spTgt>
                                        </p:tgtEl>
                                      </p:cBhvr>
                                    </p:animEffect>
                                    <p:anim calcmode="lin" valueType="num">
                                      <p:cBhvr>
                                        <p:cTn id="13" dur="1000" fill="hold"/>
                                        <p:tgtEl>
                                          <p:spTgt spid="104860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4860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8604">
                                            <p:txEl>
                                              <p:pRg st="2" end="2"/>
                                            </p:txEl>
                                          </p:spTgt>
                                        </p:tgtEl>
                                        <p:attrNameLst>
                                          <p:attrName>style.visibility</p:attrName>
                                        </p:attrNameLst>
                                      </p:cBhvr>
                                      <p:to>
                                        <p:strVal val="visible"/>
                                      </p:to>
                                    </p:set>
                                    <p:animEffect transition="in" filter="fade">
                                      <p:cBhvr>
                                        <p:cTn id="17" dur="1000"/>
                                        <p:tgtEl>
                                          <p:spTgt spid="1048604">
                                            <p:txEl>
                                              <p:pRg st="2" end="2"/>
                                            </p:txEl>
                                          </p:spTgt>
                                        </p:tgtEl>
                                      </p:cBhvr>
                                    </p:animEffect>
                                    <p:anim calcmode="lin" valueType="num">
                                      <p:cBhvr>
                                        <p:cTn id="18" dur="1000" fill="hold"/>
                                        <p:tgtEl>
                                          <p:spTgt spid="104860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4860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48604">
                                            <p:txEl>
                                              <p:pRg st="3" end="3"/>
                                            </p:txEl>
                                          </p:spTgt>
                                        </p:tgtEl>
                                        <p:attrNameLst>
                                          <p:attrName>style.visibility</p:attrName>
                                        </p:attrNameLst>
                                      </p:cBhvr>
                                      <p:to>
                                        <p:strVal val="visible"/>
                                      </p:to>
                                    </p:set>
                                    <p:animEffect transition="in" filter="fade">
                                      <p:cBhvr>
                                        <p:cTn id="22" dur="1000"/>
                                        <p:tgtEl>
                                          <p:spTgt spid="1048604">
                                            <p:txEl>
                                              <p:pRg st="3" end="3"/>
                                            </p:txEl>
                                          </p:spTgt>
                                        </p:tgtEl>
                                      </p:cBhvr>
                                    </p:animEffect>
                                    <p:anim calcmode="lin" valueType="num">
                                      <p:cBhvr>
                                        <p:cTn id="23" dur="1000" fill="hold"/>
                                        <p:tgtEl>
                                          <p:spTgt spid="104860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4860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8604">
                                            <p:txEl>
                                              <p:pRg st="4" end="4"/>
                                            </p:txEl>
                                          </p:spTgt>
                                        </p:tgtEl>
                                        <p:attrNameLst>
                                          <p:attrName>style.visibility</p:attrName>
                                        </p:attrNameLst>
                                      </p:cBhvr>
                                      <p:to>
                                        <p:strVal val="visible"/>
                                      </p:to>
                                    </p:set>
                                    <p:animEffect transition="in" filter="fade">
                                      <p:cBhvr>
                                        <p:cTn id="27" dur="1000"/>
                                        <p:tgtEl>
                                          <p:spTgt spid="1048604">
                                            <p:txEl>
                                              <p:pRg st="4" end="4"/>
                                            </p:txEl>
                                          </p:spTgt>
                                        </p:tgtEl>
                                      </p:cBhvr>
                                    </p:animEffect>
                                    <p:anim calcmode="lin" valueType="num">
                                      <p:cBhvr>
                                        <p:cTn id="28" dur="1000" fill="hold"/>
                                        <p:tgtEl>
                                          <p:spTgt spid="104860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4860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48604">
                                            <p:txEl>
                                              <p:pRg st="5" end="5"/>
                                            </p:txEl>
                                          </p:spTgt>
                                        </p:tgtEl>
                                        <p:attrNameLst>
                                          <p:attrName>style.visibility</p:attrName>
                                        </p:attrNameLst>
                                      </p:cBhvr>
                                      <p:to>
                                        <p:strVal val="visible"/>
                                      </p:to>
                                    </p:set>
                                    <p:animEffect transition="in" filter="fade">
                                      <p:cBhvr>
                                        <p:cTn id="32" dur="1000"/>
                                        <p:tgtEl>
                                          <p:spTgt spid="1048604">
                                            <p:txEl>
                                              <p:pRg st="5" end="5"/>
                                            </p:txEl>
                                          </p:spTgt>
                                        </p:tgtEl>
                                      </p:cBhvr>
                                    </p:animEffect>
                                    <p:anim calcmode="lin" valueType="num">
                                      <p:cBhvr>
                                        <p:cTn id="33" dur="1000" fill="hold"/>
                                        <p:tgtEl>
                                          <p:spTgt spid="104860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4860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Slide Number Placeholder 1"/>
          <p:cNvSpPr>
            <a:spLocks noGrp="1"/>
          </p:cNvSpPr>
          <p:nvPr>
            <p:ph type="sldNum" sz="quarter" idx="12"/>
          </p:nvPr>
        </p:nvSpPr>
        <p:spPr/>
        <p:txBody>
          <a:bodyPr/>
          <a:lstStyle/>
          <a:p>
            <a:fld id="{B6F15528-21DE-4FAA-801E-634DDDAF4B2B}" type="slidenum">
              <a:rPr lang="en-US" smtClean="0"/>
              <a:t>4</a:t>
            </a:fld>
            <a:endParaRPr lang="en-US"/>
          </a:p>
        </p:txBody>
      </p:sp>
      <p:pic>
        <p:nvPicPr>
          <p:cNvPr id="2097159" name="Picture 2"/>
          <p:cNvPicPr>
            <a:picLocks noChangeAspect="1"/>
          </p:cNvPicPr>
          <p:nvPr/>
        </p:nvPicPr>
        <p:blipFill>
          <a:blip r:embed="rId2"/>
          <a:stretch>
            <a:fillRect/>
          </a:stretch>
        </p:blipFill>
        <p:spPr>
          <a:xfrm>
            <a:off x="81888" y="119416"/>
            <a:ext cx="8972264" cy="6579924"/>
          </a:xfrm>
          <a:prstGeom prst="rect">
            <a:avLst/>
          </a:prstGeom>
          <a:ln w="76200">
            <a:solidFill>
              <a:srgbClr val="002060"/>
            </a:solidFill>
          </a:ln>
          <a:effectLst>
            <a:outerShdw blurRad="63500" sx="102000" sy="102000" algn="ctr" rotWithShape="0">
              <a:prstClr val="black">
                <a:alpha val="2000"/>
              </a:prstClr>
            </a:outerShdw>
          </a:effectLst>
          <a:scene3d>
            <a:camera prst="orthographicFront"/>
            <a:lightRig rig="threePt" dir="t"/>
          </a:scene3d>
          <a:sp3d>
            <a:bevelT w="114300" prst="artDeco"/>
          </a:sp3d>
        </p:spPr>
      </p:pic>
      <p:sp>
        <p:nvSpPr>
          <p:cNvPr id="1048620" name="Content Placeholder 5"/>
          <p:cNvSpPr txBox="1"/>
          <p:nvPr/>
        </p:nvSpPr>
        <p:spPr>
          <a:xfrm>
            <a:off x="5638800" y="533400"/>
            <a:ext cx="3200400" cy="762000"/>
          </a:xfrm>
          <a:prstGeom prst="rect">
            <a:avLst/>
          </a:prstGeom>
          <a:blipFill dpi="0" rotWithShape="1">
            <a:blip r:embed="rId3">
              <a:alphaModFix amt="48000"/>
            </a:blip>
            <a:srcRect/>
            <a:tile tx="0" ty="0" sx="100000" sy="100000" flip="none" algn="tl"/>
          </a:blipFill>
          <a:ln w="57150" cap="flat" cmpd="sng" algn="ctr">
            <a:solidFill>
              <a:srgbClr val="FFC000"/>
            </a:solidFill>
            <a:prstDash val="solid"/>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b">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Font typeface="Wingdings 2"/>
              <a:buNone/>
            </a:pPr>
            <a:r>
              <a:rPr lang="bn-BD" sz="40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কী ?</a:t>
            </a:r>
            <a:endParaRPr lang="en-US" sz="40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21" name="Content Placeholder 5"/>
          <p:cNvSpPr txBox="1"/>
          <p:nvPr/>
        </p:nvSpPr>
        <p:spPr>
          <a:xfrm>
            <a:off x="5791200" y="5715000"/>
            <a:ext cx="3048000" cy="762000"/>
          </a:xfrm>
          <a:prstGeom prst="rect">
            <a:avLst/>
          </a:prstGeom>
          <a:blipFill dpi="0" rotWithShape="1">
            <a:blip r:embed="rId3">
              <a:alphaModFix amt="43000"/>
            </a:blip>
            <a:srcRect/>
            <a:tile tx="0" ty="0" sx="100000" sy="100000" flip="none" algn="tl"/>
          </a:blipFill>
          <a:ln w="57150" cap="flat" cmpd="sng" algn="ctr">
            <a:solidFill>
              <a:srgbClr val="FFC000"/>
            </a:solidFill>
            <a:prstDash val="solid"/>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b">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Font typeface="Wingdings 2"/>
              <a:buNone/>
            </a:pPr>
            <a:r>
              <a:rPr lang="bn-BD" sz="40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a:t>
            </a:r>
            <a:r>
              <a:rPr lang="en-US" sz="4000" b="1" dirty="0" err="1"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্রবণ</a:t>
            </a:r>
            <a:r>
              <a:rPr lang="bn-BD" sz="40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কী ?</a:t>
            </a:r>
            <a:endParaRPr lang="en-US" sz="40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22" name="Content Placeholder 5"/>
          <p:cNvSpPr txBox="1"/>
          <p:nvPr/>
        </p:nvSpPr>
        <p:spPr>
          <a:xfrm>
            <a:off x="228600" y="3276600"/>
            <a:ext cx="3886200" cy="762000"/>
          </a:xfrm>
          <a:prstGeom prst="rect">
            <a:avLst/>
          </a:prstGeom>
          <a:blipFill dpi="0" rotWithShape="1">
            <a:blip r:embed="rId3">
              <a:alphaModFix amt="48000"/>
            </a:blip>
            <a:srcRect/>
            <a:tile tx="0" ty="0" sx="100000" sy="100000" flip="none" algn="tl"/>
          </a:blipFill>
          <a:ln w="57150" cap="flat" cmpd="sng" algn="ctr">
            <a:solidFill>
              <a:srgbClr val="FFC000"/>
            </a:solidFill>
            <a:prstDash val="solid"/>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vert="horz" anchor="b">
            <a:normAutofit fontScale="7037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Font typeface="Wingdings 2"/>
              <a:buNone/>
            </a:pPr>
            <a:r>
              <a:rPr lang="bn-BD" sz="54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 গুণফল  কী ?</a:t>
            </a:r>
            <a:endParaRPr lang="en-US" sz="54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7159"/>
                                        </p:tgtEl>
                                        <p:attrNameLst>
                                          <p:attrName>style.visibility</p:attrName>
                                        </p:attrNameLst>
                                      </p:cBhvr>
                                      <p:to>
                                        <p:strVal val="visible"/>
                                      </p:to>
                                    </p:set>
                                    <p:animEffect transition="in" filter="fade">
                                      <p:cBhvr>
                                        <p:cTn id="7" dur="500"/>
                                        <p:tgtEl>
                                          <p:spTgt spid="20971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48620"/>
                                        </p:tgtEl>
                                        <p:attrNameLst>
                                          <p:attrName>style.visibility</p:attrName>
                                        </p:attrNameLst>
                                      </p:cBhvr>
                                      <p:to>
                                        <p:strVal val="visible"/>
                                      </p:to>
                                    </p:set>
                                    <p:anim calcmode="lin" valueType="num">
                                      <p:cBhvr additive="base">
                                        <p:cTn id="12" dur="500" fill="hold"/>
                                        <p:tgtEl>
                                          <p:spTgt spid="1048620"/>
                                        </p:tgtEl>
                                        <p:attrNameLst>
                                          <p:attrName>ppt_x</p:attrName>
                                        </p:attrNameLst>
                                      </p:cBhvr>
                                      <p:tavLst>
                                        <p:tav tm="0">
                                          <p:val>
                                            <p:strVal val="#ppt_x"/>
                                          </p:val>
                                        </p:tav>
                                        <p:tav tm="100000">
                                          <p:val>
                                            <p:strVal val="#ppt_x"/>
                                          </p:val>
                                        </p:tav>
                                      </p:tavLst>
                                    </p:anim>
                                    <p:anim calcmode="lin" valueType="num">
                                      <p:cBhvr additive="base">
                                        <p:cTn id="13" dur="500" fill="hold"/>
                                        <p:tgtEl>
                                          <p:spTgt spid="10486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48621"/>
                                        </p:tgtEl>
                                        <p:attrNameLst>
                                          <p:attrName>style.visibility</p:attrName>
                                        </p:attrNameLst>
                                      </p:cBhvr>
                                      <p:to>
                                        <p:strVal val="visible"/>
                                      </p:to>
                                    </p:set>
                                    <p:animEffect transition="in" filter="fade">
                                      <p:cBhvr>
                                        <p:cTn id="18" dur="1000"/>
                                        <p:tgtEl>
                                          <p:spTgt spid="1048621"/>
                                        </p:tgtEl>
                                      </p:cBhvr>
                                    </p:animEffect>
                                    <p:anim calcmode="lin" valueType="num">
                                      <p:cBhvr>
                                        <p:cTn id="19" dur="1000" fill="hold"/>
                                        <p:tgtEl>
                                          <p:spTgt spid="1048621"/>
                                        </p:tgtEl>
                                        <p:attrNameLst>
                                          <p:attrName>ppt_x</p:attrName>
                                        </p:attrNameLst>
                                      </p:cBhvr>
                                      <p:tavLst>
                                        <p:tav tm="0">
                                          <p:val>
                                            <p:strVal val="#ppt_x"/>
                                          </p:val>
                                        </p:tav>
                                        <p:tav tm="100000">
                                          <p:val>
                                            <p:strVal val="#ppt_x"/>
                                          </p:val>
                                        </p:tav>
                                      </p:tavLst>
                                    </p:anim>
                                    <p:anim calcmode="lin" valueType="num">
                                      <p:cBhvr>
                                        <p:cTn id="20" dur="1000" fill="hold"/>
                                        <p:tgtEl>
                                          <p:spTgt spid="10486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48622"/>
                                        </p:tgtEl>
                                        <p:attrNameLst>
                                          <p:attrName>style.visibility</p:attrName>
                                        </p:attrNameLst>
                                      </p:cBhvr>
                                      <p:to>
                                        <p:strVal val="visible"/>
                                      </p:to>
                                    </p:set>
                                    <p:animEffect transition="in" filter="fade">
                                      <p:cBhvr>
                                        <p:cTn id="25" dur="1000"/>
                                        <p:tgtEl>
                                          <p:spTgt spid="1048622"/>
                                        </p:tgtEl>
                                      </p:cBhvr>
                                    </p:animEffect>
                                    <p:anim calcmode="lin" valueType="num">
                                      <p:cBhvr>
                                        <p:cTn id="26" dur="1000" fill="hold"/>
                                        <p:tgtEl>
                                          <p:spTgt spid="1048622"/>
                                        </p:tgtEl>
                                        <p:attrNameLst>
                                          <p:attrName>ppt_x</p:attrName>
                                        </p:attrNameLst>
                                      </p:cBhvr>
                                      <p:tavLst>
                                        <p:tav tm="0">
                                          <p:val>
                                            <p:strVal val="#ppt_x"/>
                                          </p:val>
                                        </p:tav>
                                        <p:tav tm="100000">
                                          <p:val>
                                            <p:strVal val="#ppt_x"/>
                                          </p:val>
                                        </p:tav>
                                      </p:tavLst>
                                    </p:anim>
                                    <p:anim calcmode="lin" valueType="num">
                                      <p:cBhvr>
                                        <p:cTn id="27" dur="1000" fill="hold"/>
                                        <p:tgtEl>
                                          <p:spTgt spid="10486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animBg="1"/>
      <p:bldP spid="1048621" grpId="0" animBg="1"/>
      <p:bldP spid="10486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Slide Number Placeholder 1"/>
          <p:cNvSpPr>
            <a:spLocks noGrp="1"/>
          </p:cNvSpPr>
          <p:nvPr>
            <p:ph type="sldNum" sz="quarter" idx="12"/>
          </p:nvPr>
        </p:nvSpPr>
        <p:spPr/>
        <p:txBody>
          <a:bodyPr/>
          <a:lstStyle/>
          <a:p>
            <a:fld id="{B6F15528-21DE-4FAA-801E-634DDDAF4B2B}" type="slidenum">
              <a:rPr lang="en-US" smtClean="0"/>
              <a:t>5</a:t>
            </a:fld>
            <a:endParaRPr lang="en-US"/>
          </a:p>
        </p:txBody>
      </p:sp>
      <p:sp>
        <p:nvSpPr>
          <p:cNvPr id="1048631" name="Content Placeholder 5"/>
          <p:cNvSpPr>
            <a:spLocks noGrp="1"/>
          </p:cNvSpPr>
          <p:nvPr>
            <p:ph idx="1"/>
          </p:nvPr>
        </p:nvSpPr>
        <p:spPr>
          <a:xfrm>
            <a:off x="1219200" y="304800"/>
            <a:ext cx="6629400" cy="1600200"/>
          </a:xfrm>
          <a:solidFill>
            <a:schemeClr val="bg2"/>
          </a:solidFill>
          <a:ln w="57150">
            <a:solidFill>
              <a:srgbClr val="FFC000"/>
            </a:solid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ormAutofit fontScale="87500"/>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endParaRPr lang="bn-BD" sz="2000" b="1" dirty="0" smtClean="0">
              <a:solidFill>
                <a:schemeClr val="accent3"/>
              </a:solidFill>
              <a:latin typeface="Kalpurush" panose="02000600000000000000" pitchFamily="2" charset="0"/>
              <a:cs typeface="Kalpurush" panose="02000600000000000000" pitchFamily="2" charset="0"/>
            </a:endParaRPr>
          </a:p>
          <a:p>
            <a:pPr marL="0" indent="0" algn="ctr">
              <a:buNone/>
            </a:pPr>
            <a:r>
              <a:rPr lang="bn-BD" sz="4300" b="1" dirty="0">
                <a:ln>
                  <a:solidFill>
                    <a:srgbClr val="990000"/>
                  </a:solidFill>
                </a:ln>
                <a:solidFill>
                  <a:schemeClr val="tx1"/>
                </a:solidFill>
                <a:latin typeface="Kalpurush" panose="02000600000000000000" pitchFamily="2" charset="0"/>
                <a:cs typeface="Kalpurush" panose="02000600000000000000" pitchFamily="2" charset="0"/>
              </a:rPr>
              <a:t>দ্রাব্যতা</a:t>
            </a:r>
            <a:r>
              <a:rPr lang="en-US" sz="4300" b="1" dirty="0">
                <a:ln>
                  <a:solidFill>
                    <a:srgbClr val="990000"/>
                  </a:solidFill>
                </a:ln>
                <a:solidFill>
                  <a:schemeClr val="tx1"/>
                </a:solidFill>
                <a:latin typeface="Kalpurush" panose="02000600000000000000" pitchFamily="2" charset="0"/>
                <a:cs typeface="Kalpurush" panose="02000600000000000000" pitchFamily="2" charset="0"/>
              </a:rPr>
              <a:t>,</a:t>
            </a:r>
            <a:r>
              <a:rPr lang="bn-BD" sz="4300" b="1" dirty="0">
                <a:ln>
                  <a:solidFill>
                    <a:srgbClr val="990000"/>
                  </a:solidFill>
                </a:ln>
                <a:solidFill>
                  <a:schemeClr val="tx1"/>
                </a:solidFill>
                <a:latin typeface="Kalpurush" panose="02000600000000000000" pitchFamily="2" charset="0"/>
                <a:cs typeface="Kalpurush" panose="02000600000000000000" pitchFamily="2" charset="0"/>
              </a:rPr>
              <a:t> দ্রাব্যতা গুণফল </a:t>
            </a:r>
            <a:r>
              <a:rPr lang="bn-BD" sz="4300" b="1" dirty="0" smtClean="0">
                <a:ln>
                  <a:solidFill>
                    <a:srgbClr val="990000"/>
                  </a:solidFill>
                </a:ln>
                <a:solidFill>
                  <a:schemeClr val="tx1"/>
                </a:solidFill>
                <a:latin typeface="Kalpurush" panose="02000600000000000000" pitchFamily="2" charset="0"/>
                <a:cs typeface="Kalpurush" panose="02000600000000000000" pitchFamily="2" charset="0"/>
              </a:rPr>
              <a:t>ও </a:t>
            </a:r>
            <a:endParaRPr lang="en-US" sz="4300" b="1" dirty="0" smtClean="0">
              <a:ln>
                <a:solidFill>
                  <a:srgbClr val="990000"/>
                </a:solidFill>
              </a:ln>
              <a:solidFill>
                <a:schemeClr val="tx1"/>
              </a:solidFill>
              <a:latin typeface="Kalpurush" panose="02000600000000000000" pitchFamily="2" charset="0"/>
              <a:cs typeface="Kalpurush" panose="02000600000000000000" pitchFamily="2" charset="0"/>
            </a:endParaRPr>
          </a:p>
          <a:p>
            <a:pPr marL="0" indent="0" algn="ctr">
              <a:buNone/>
            </a:pPr>
            <a:r>
              <a:rPr lang="bn-BD" sz="4300" b="1" dirty="0" smtClean="0">
                <a:ln>
                  <a:solidFill>
                    <a:srgbClr val="990000"/>
                  </a:solidFill>
                </a:ln>
                <a:solidFill>
                  <a:schemeClr val="tx1"/>
                </a:solidFill>
                <a:latin typeface="Kalpurush" panose="02000600000000000000" pitchFamily="2" charset="0"/>
                <a:cs typeface="Kalpurush" panose="02000600000000000000" pitchFamily="2" charset="0"/>
              </a:rPr>
              <a:t>দ্রাব্যতা গুণফল</a:t>
            </a:r>
            <a:r>
              <a:rPr lang="en-US" sz="4300" b="1" dirty="0" smtClean="0">
                <a:ln>
                  <a:solidFill>
                    <a:srgbClr val="990000"/>
                  </a:solidFill>
                </a:ln>
                <a:solidFill>
                  <a:schemeClr val="tx1"/>
                </a:solidFill>
                <a:latin typeface="Kalpurush" panose="02000600000000000000" pitchFamily="2" charset="0"/>
                <a:cs typeface="Kalpurush" panose="02000600000000000000" pitchFamily="2" charset="0"/>
              </a:rPr>
              <a:t> </a:t>
            </a:r>
            <a:r>
              <a:rPr lang="bn-BD" sz="4300" b="1" dirty="0" smtClean="0">
                <a:ln>
                  <a:solidFill>
                    <a:srgbClr val="990000"/>
                  </a:solidFill>
                </a:ln>
                <a:solidFill>
                  <a:schemeClr val="tx1"/>
                </a:solidFill>
                <a:latin typeface="Kalpurush" panose="02000600000000000000" pitchFamily="2" charset="0"/>
                <a:cs typeface="Kalpurush" panose="02000600000000000000" pitchFamily="2" charset="0"/>
              </a:rPr>
              <a:t>নীতির </a:t>
            </a:r>
            <a:r>
              <a:rPr lang="bn-BD" sz="4300" b="1" dirty="0">
                <a:ln>
                  <a:solidFill>
                    <a:srgbClr val="990000"/>
                  </a:solidFill>
                </a:ln>
                <a:solidFill>
                  <a:schemeClr val="tx1"/>
                </a:solidFill>
                <a:latin typeface="Kalpurush" panose="02000600000000000000" pitchFamily="2" charset="0"/>
                <a:cs typeface="Kalpurush" panose="02000600000000000000" pitchFamily="2" charset="0"/>
              </a:rPr>
              <a:t>প্রয়ো</a:t>
            </a:r>
            <a:r>
              <a:rPr lang="bn-BD" sz="4300" dirty="0">
                <a:ln>
                  <a:solidFill>
                    <a:srgbClr val="990000"/>
                  </a:solidFill>
                </a:ln>
                <a:solidFill>
                  <a:schemeClr val="tx1"/>
                </a:solidFill>
                <a:latin typeface="Kalpurush" panose="02000600000000000000" pitchFamily="2" charset="0"/>
                <a:cs typeface="Kalpurush" panose="02000600000000000000" pitchFamily="2" charset="0"/>
              </a:rPr>
              <a:t>গ</a:t>
            </a:r>
            <a:endParaRPr lang="en-US" sz="4300" dirty="0">
              <a:ln>
                <a:solidFill>
                  <a:srgbClr val="990000"/>
                </a:solidFill>
              </a:ln>
              <a:solidFill>
                <a:schemeClr val="tx1"/>
              </a:solidFill>
              <a:latin typeface="Kalpurush" panose="02000600000000000000" pitchFamily="2" charset="0"/>
              <a:cs typeface="Kalpurush" panose="02000600000000000000" pitchFamily="2" charset="0"/>
            </a:endParaRPr>
          </a:p>
        </p:txBody>
      </p:sp>
      <p:pic>
        <p:nvPicPr>
          <p:cNvPr id="2097161" name="Picture 3"/>
          <p:cNvPicPr>
            <a:picLocks noChangeAspect="1"/>
          </p:cNvPicPr>
          <p:nvPr/>
        </p:nvPicPr>
        <p:blipFill>
          <a:blip r:embed="rId2"/>
          <a:stretch>
            <a:fillRect/>
          </a:stretch>
        </p:blipFill>
        <p:spPr>
          <a:xfrm>
            <a:off x="4800600" y="2438400"/>
            <a:ext cx="3657600" cy="4191000"/>
          </a:xfrm>
          <a:prstGeom prst="rect">
            <a:avLst/>
          </a:prstGeom>
        </p:spPr>
      </p:pic>
      <p:pic>
        <p:nvPicPr>
          <p:cNvPr id="2097162" name="Picture 4"/>
          <p:cNvPicPr>
            <a:picLocks noChangeAspect="1"/>
          </p:cNvPicPr>
          <p:nvPr/>
        </p:nvPicPr>
        <p:blipFill>
          <a:blip r:embed="rId3"/>
          <a:stretch>
            <a:fillRect/>
          </a:stretch>
        </p:blipFill>
        <p:spPr>
          <a:xfrm>
            <a:off x="685800" y="2438400"/>
            <a:ext cx="3733800" cy="419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2819400" y="685800"/>
            <a:ext cx="3505200" cy="838200"/>
          </a:xfrm>
          <a:solidFill>
            <a:schemeClr val="accent1">
              <a:lumMod val="20000"/>
              <a:lumOff val="80000"/>
            </a:schemeClr>
          </a:solidFill>
          <a:ln w="38100"/>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b">
            <a:normAutofit fontScale="90000"/>
          </a:bodyPr>
          <a:lstStyle/>
          <a:p>
            <a:pPr algn="ctr"/>
            <a:r>
              <a:rPr lang="en-US" dirty="0">
                <a:solidFill>
                  <a:schemeClr val="tx1"/>
                </a:solidFill>
                <a:latin typeface="SutonnyLalMJ" pitchFamily="2" charset="0"/>
              </a:rPr>
              <a:t/>
            </a:r>
            <a:br>
              <a:rPr lang="en-US" dirty="0">
                <a:solidFill>
                  <a:schemeClr val="tx1"/>
                </a:solidFill>
                <a:latin typeface="SutonnyLalMJ" pitchFamily="2" charset="0"/>
              </a:rPr>
            </a:br>
            <a:r>
              <a:rPr lang="bn-BD" sz="6000" b="1" dirty="0" smtClean="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শিখনফল</a:t>
            </a:r>
            <a:endParaRPr lang="en-US" sz="6000" b="1" dirty="0">
              <a:ln w="18000">
                <a:solidFill>
                  <a:srgbClr val="990000"/>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endParaRPr>
          </a:p>
        </p:txBody>
      </p:sp>
      <p:sp>
        <p:nvSpPr>
          <p:cNvPr id="1048645" name="Content Placeholder 2"/>
          <p:cNvSpPr>
            <a:spLocks noGrp="1"/>
          </p:cNvSpPr>
          <p:nvPr>
            <p:ph idx="1"/>
          </p:nvPr>
        </p:nvSpPr>
        <p:spPr>
          <a:xfrm>
            <a:off x="457200" y="1752600"/>
            <a:ext cx="8382000" cy="4724400"/>
          </a:xfrm>
          <a:blipFill>
            <a:blip r:embed="rId2"/>
            <a:tile tx="0" ty="0" sx="100000" sy="100000" flip="none" algn="tl"/>
          </a:blipFill>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normAutofit fontScale="95455" lnSpcReduction="10000"/>
          </a:bodyPr>
          <a:lstStyle/>
          <a:p>
            <a:pPr marL="0" indent="0">
              <a:buNone/>
            </a:pPr>
            <a:endParaRPr lang="bn-BD" sz="2200" b="1" dirty="0" smtClean="0">
              <a:latin typeface="Kalpurush" panose="02000600000000000000" pitchFamily="2" charset="0"/>
              <a:cs typeface="Kalpurush" panose="02000600000000000000" pitchFamily="2" charset="0"/>
            </a:endParaRPr>
          </a:p>
          <a:p>
            <a:pPr marL="0" indent="0">
              <a:buNone/>
            </a:pPr>
            <a:r>
              <a:rPr lang="bn-BD" sz="3500" b="1" dirty="0" smtClean="0">
                <a:latin typeface="Kalpurush" panose="02000600000000000000" pitchFamily="2" charset="0"/>
                <a:cs typeface="Kalpurush" panose="02000600000000000000" pitchFamily="2" charset="0"/>
              </a:rPr>
              <a:t>এই </a:t>
            </a:r>
            <a:r>
              <a:rPr lang="bn-BD" sz="3500" b="1" dirty="0">
                <a:latin typeface="Kalpurush" panose="02000600000000000000" pitchFamily="2" charset="0"/>
                <a:cs typeface="Kalpurush" panose="02000600000000000000" pitchFamily="2" charset="0"/>
              </a:rPr>
              <a:t>পাঠ শেষে </a:t>
            </a:r>
            <a:r>
              <a:rPr lang="bn-BD" sz="3500" b="1" dirty="0" smtClean="0">
                <a:latin typeface="Kalpurush" panose="02000600000000000000" pitchFamily="2" charset="0"/>
                <a:cs typeface="Kalpurush" panose="02000600000000000000" pitchFamily="2" charset="0"/>
              </a:rPr>
              <a:t>প্রশিক্ষণার্থীরা-</a:t>
            </a:r>
            <a:endParaRPr lang="en-US" sz="3500" b="1" dirty="0" smtClean="0">
              <a:latin typeface="Kalpurush" panose="02000600000000000000" pitchFamily="2" charset="0"/>
              <a:cs typeface="Kalpurush" panose="02000600000000000000" pitchFamily="2" charset="0"/>
            </a:endParaRPr>
          </a:p>
          <a:p>
            <a:pPr marL="0" indent="0">
              <a:buNone/>
            </a:pPr>
            <a:r>
              <a:rPr lang="bn-BD" sz="3500" b="1" dirty="0" smtClean="0">
                <a:latin typeface="Kalpurush" panose="02000600000000000000" pitchFamily="2" charset="0"/>
                <a:cs typeface="Kalpurush" panose="02000600000000000000" pitchFamily="2" charset="0"/>
              </a:rPr>
              <a:t>১. দ্রাব্যতা কি তা ব্যাখ্যা করতে পারবে।</a:t>
            </a:r>
          </a:p>
          <a:p>
            <a:pPr marL="0" indent="0">
              <a:buNone/>
            </a:pPr>
            <a:r>
              <a:rPr lang="bn-BD" sz="3500" b="1" dirty="0" smtClean="0">
                <a:latin typeface="Kalpurush" panose="02000600000000000000" pitchFamily="2" charset="0"/>
                <a:cs typeface="Kalpurush" panose="02000600000000000000" pitchFamily="2" charset="0"/>
              </a:rPr>
              <a:t>২. দ্রাব্যতার উপর বিভিন্ন নিয়ামিকের প্রভাব বর্ণনা করতে </a:t>
            </a:r>
          </a:p>
          <a:p>
            <a:pPr marL="0" indent="0">
              <a:buNone/>
            </a:pPr>
            <a:r>
              <a:rPr lang="bn-BD" sz="3500" b="1" dirty="0">
                <a:latin typeface="Kalpurush" panose="02000600000000000000" pitchFamily="2" charset="0"/>
                <a:cs typeface="Kalpurush" panose="02000600000000000000" pitchFamily="2" charset="0"/>
              </a:rPr>
              <a:t> </a:t>
            </a:r>
            <a:r>
              <a:rPr lang="bn-BD" sz="3500" b="1" dirty="0" smtClean="0">
                <a:latin typeface="Kalpurush" panose="02000600000000000000" pitchFamily="2" charset="0"/>
                <a:cs typeface="Kalpurush" panose="02000600000000000000" pitchFamily="2" charset="0"/>
              </a:rPr>
              <a:t>  পারবে।</a:t>
            </a:r>
          </a:p>
          <a:p>
            <a:pPr marL="0" indent="0">
              <a:buNone/>
            </a:pPr>
            <a:r>
              <a:rPr lang="bn-BD" sz="3500" b="1" dirty="0" smtClean="0">
                <a:latin typeface="Kalpurush" panose="02000600000000000000" pitchFamily="2" charset="0"/>
                <a:cs typeface="Kalpurush" panose="02000600000000000000" pitchFamily="2" charset="0"/>
              </a:rPr>
              <a:t>৩. দ্রাব্যতা গুণফল ব্যাখ্যা করতে পারবে।</a:t>
            </a:r>
          </a:p>
          <a:p>
            <a:pPr marL="0" indent="0">
              <a:buNone/>
            </a:pPr>
            <a:r>
              <a:rPr lang="bn-BD" sz="3500" b="1" dirty="0" smtClean="0">
                <a:latin typeface="Kalpurush" panose="02000600000000000000" pitchFamily="2" charset="0"/>
                <a:cs typeface="Kalpurush" panose="02000600000000000000" pitchFamily="2" charset="0"/>
              </a:rPr>
              <a:t>৪. বাস্তব ক্ষেত্রে দ্রাব্যতা গুণফল নীতির প্রয়োগ করতে </a:t>
            </a:r>
          </a:p>
          <a:p>
            <a:pPr marL="0" indent="0">
              <a:buNone/>
            </a:pPr>
            <a:r>
              <a:rPr lang="bn-BD" sz="3500" b="1" dirty="0">
                <a:latin typeface="Kalpurush" panose="02000600000000000000" pitchFamily="2" charset="0"/>
                <a:cs typeface="Kalpurush" panose="02000600000000000000" pitchFamily="2" charset="0"/>
              </a:rPr>
              <a:t> </a:t>
            </a:r>
            <a:r>
              <a:rPr lang="bn-BD" sz="3500" b="1" dirty="0" smtClean="0">
                <a:latin typeface="Kalpurush" panose="02000600000000000000" pitchFamily="2" charset="0"/>
                <a:cs typeface="Kalpurush" panose="02000600000000000000" pitchFamily="2" charset="0"/>
              </a:rPr>
              <a:t>  পারবে।</a:t>
            </a:r>
            <a:endParaRPr lang="bn-BD" sz="3000" b="1" dirty="0">
              <a:latin typeface="SutonnyMJ" pitchFamily="2" charset="0"/>
              <a:cs typeface="Ekushey Punarbhaba" panose="03080603080002020207" pitchFamily="66"/>
            </a:endParaRPr>
          </a:p>
        </p:txBody>
      </p:sp>
      <p:sp>
        <p:nvSpPr>
          <p:cNvPr id="1048646"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8645">
                                            <p:txEl>
                                              <p:pRg st="2" end="2"/>
                                            </p:txEl>
                                          </p:spTgt>
                                        </p:tgtEl>
                                        <p:attrNameLst>
                                          <p:attrName>style.visibility</p:attrName>
                                        </p:attrNameLst>
                                      </p:cBhvr>
                                      <p:to>
                                        <p:strVal val="visible"/>
                                      </p:to>
                                    </p:set>
                                    <p:animEffect transition="in" filter="fade">
                                      <p:cBhvr>
                                        <p:cTn id="7" dur="1000"/>
                                        <p:tgtEl>
                                          <p:spTgt spid="1048645">
                                            <p:txEl>
                                              <p:pRg st="2" end="2"/>
                                            </p:txEl>
                                          </p:spTgt>
                                        </p:tgtEl>
                                      </p:cBhvr>
                                    </p:animEffect>
                                    <p:anim calcmode="lin" valueType="num">
                                      <p:cBhvr>
                                        <p:cTn id="8" dur="1000" fill="hold"/>
                                        <p:tgtEl>
                                          <p:spTgt spid="104864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486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8645">
                                            <p:txEl>
                                              <p:pRg st="3" end="3"/>
                                            </p:txEl>
                                          </p:spTgt>
                                        </p:tgtEl>
                                        <p:attrNameLst>
                                          <p:attrName>style.visibility</p:attrName>
                                        </p:attrNameLst>
                                      </p:cBhvr>
                                      <p:to>
                                        <p:strVal val="visible"/>
                                      </p:to>
                                    </p:set>
                                    <p:animEffect transition="in" filter="fade">
                                      <p:cBhvr>
                                        <p:cTn id="14" dur="1000"/>
                                        <p:tgtEl>
                                          <p:spTgt spid="1048645">
                                            <p:txEl>
                                              <p:pRg st="3" end="3"/>
                                            </p:txEl>
                                          </p:spTgt>
                                        </p:tgtEl>
                                      </p:cBhvr>
                                    </p:animEffect>
                                    <p:anim calcmode="lin" valueType="num">
                                      <p:cBhvr>
                                        <p:cTn id="15" dur="1000" fill="hold"/>
                                        <p:tgtEl>
                                          <p:spTgt spid="104864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4864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48645">
                                            <p:txEl>
                                              <p:pRg st="4" end="4"/>
                                            </p:txEl>
                                          </p:spTgt>
                                        </p:tgtEl>
                                        <p:attrNameLst>
                                          <p:attrName>style.visibility</p:attrName>
                                        </p:attrNameLst>
                                      </p:cBhvr>
                                      <p:to>
                                        <p:strVal val="visible"/>
                                      </p:to>
                                    </p:set>
                                    <p:animEffect transition="in" filter="fade">
                                      <p:cBhvr>
                                        <p:cTn id="19" dur="1000"/>
                                        <p:tgtEl>
                                          <p:spTgt spid="1048645">
                                            <p:txEl>
                                              <p:pRg st="4" end="4"/>
                                            </p:txEl>
                                          </p:spTgt>
                                        </p:tgtEl>
                                      </p:cBhvr>
                                    </p:animEffect>
                                    <p:anim calcmode="lin" valueType="num">
                                      <p:cBhvr>
                                        <p:cTn id="20" dur="1000" fill="hold"/>
                                        <p:tgtEl>
                                          <p:spTgt spid="104864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486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48645">
                                            <p:txEl>
                                              <p:pRg st="5" end="5"/>
                                            </p:txEl>
                                          </p:spTgt>
                                        </p:tgtEl>
                                        <p:attrNameLst>
                                          <p:attrName>style.visibility</p:attrName>
                                        </p:attrNameLst>
                                      </p:cBhvr>
                                      <p:to>
                                        <p:strVal val="visible"/>
                                      </p:to>
                                    </p:set>
                                    <p:animEffect transition="in" filter="fade">
                                      <p:cBhvr>
                                        <p:cTn id="26" dur="1000"/>
                                        <p:tgtEl>
                                          <p:spTgt spid="1048645">
                                            <p:txEl>
                                              <p:pRg st="5" end="5"/>
                                            </p:txEl>
                                          </p:spTgt>
                                        </p:tgtEl>
                                      </p:cBhvr>
                                    </p:animEffect>
                                    <p:anim calcmode="lin" valueType="num">
                                      <p:cBhvr>
                                        <p:cTn id="27" dur="1000" fill="hold"/>
                                        <p:tgtEl>
                                          <p:spTgt spid="104864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04864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48645">
                                            <p:txEl>
                                              <p:pRg st="6" end="6"/>
                                            </p:txEl>
                                          </p:spTgt>
                                        </p:tgtEl>
                                        <p:attrNameLst>
                                          <p:attrName>style.visibility</p:attrName>
                                        </p:attrNameLst>
                                      </p:cBhvr>
                                      <p:to>
                                        <p:strVal val="visible"/>
                                      </p:to>
                                    </p:set>
                                    <p:animEffect transition="in" filter="fade">
                                      <p:cBhvr>
                                        <p:cTn id="33" dur="1000"/>
                                        <p:tgtEl>
                                          <p:spTgt spid="1048645">
                                            <p:txEl>
                                              <p:pRg st="6" end="6"/>
                                            </p:txEl>
                                          </p:spTgt>
                                        </p:tgtEl>
                                      </p:cBhvr>
                                    </p:animEffect>
                                    <p:anim calcmode="lin" valueType="num">
                                      <p:cBhvr>
                                        <p:cTn id="34" dur="1000" fill="hold"/>
                                        <p:tgtEl>
                                          <p:spTgt spid="104864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048645">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48645">
                                            <p:txEl>
                                              <p:pRg st="7" end="7"/>
                                            </p:txEl>
                                          </p:spTgt>
                                        </p:tgtEl>
                                        <p:attrNameLst>
                                          <p:attrName>style.visibility</p:attrName>
                                        </p:attrNameLst>
                                      </p:cBhvr>
                                      <p:to>
                                        <p:strVal val="visible"/>
                                      </p:to>
                                    </p:set>
                                    <p:animEffect transition="in" filter="fade">
                                      <p:cBhvr>
                                        <p:cTn id="38" dur="1000"/>
                                        <p:tgtEl>
                                          <p:spTgt spid="1048645">
                                            <p:txEl>
                                              <p:pRg st="7" end="7"/>
                                            </p:txEl>
                                          </p:spTgt>
                                        </p:tgtEl>
                                      </p:cBhvr>
                                    </p:animEffect>
                                    <p:anim calcmode="lin" valueType="num">
                                      <p:cBhvr>
                                        <p:cTn id="39" dur="1000" fill="hold"/>
                                        <p:tgtEl>
                                          <p:spTgt spid="1048645">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04864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a:xfrm>
            <a:off x="1828800" y="609600"/>
            <a:ext cx="5715000" cy="1143000"/>
          </a:xfrm>
          <a:ln w="38100"/>
          <a:effectLst>
            <a:outerShdw blurRad="63500" sx="102000" sy="102000" algn="ctr" rotWithShape="0">
              <a:prstClr val="black">
                <a:alpha val="40000"/>
              </a:prstClr>
            </a:outerShdw>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anchor="b">
            <a:noAutofit/>
          </a:bodyPr>
          <a:lstStyle/>
          <a:p>
            <a:pPr algn="ctr">
              <a:lnSpc>
                <a:spcPts val="3000"/>
              </a:lnSpc>
            </a:pPr>
            <a:r>
              <a:rPr lang="bn-BD" sz="4800" b="1" spc="300" dirty="0" smtClean="0">
                <a:ln w="18000">
                  <a:solidFill>
                    <a:schemeClr val="tx1"/>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দ্রাব্যতা</a:t>
            </a:r>
            <a:r>
              <a:rPr lang="bn-BD" sz="3600" b="1" spc="300"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t/>
            </a:r>
            <a:br>
              <a:rPr lang="bn-BD" sz="3600" b="1" spc="300"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Kalpurush" panose="02000600000000000000" pitchFamily="2" charset="0"/>
                <a:cs typeface="Kalpurush" panose="02000600000000000000" pitchFamily="2" charset="0"/>
              </a:rPr>
            </a:br>
            <a:r>
              <a:rPr lang="en-US" sz="3600" spc="600" dirty="0">
                <a:solidFill>
                  <a:srgbClr val="990000"/>
                </a:solidFill>
                <a:latin typeface="Rockwell Extra Bold" panose="02060903040505020403" pitchFamily="18" charset="0"/>
                <a:cs typeface="Times New Roman" panose="02020603050405020304" pitchFamily="18" charset="0"/>
              </a:rPr>
              <a:t>(</a:t>
            </a:r>
            <a:r>
              <a:rPr lang="en-US" sz="3600" spc="600" dirty="0" smtClean="0">
                <a:solidFill>
                  <a:srgbClr val="990000"/>
                </a:solidFill>
                <a:latin typeface="Rockwell Extra Bold" panose="02060903040505020403" pitchFamily="18" charset="0"/>
                <a:cs typeface="Times New Roman" panose="02020603050405020304" pitchFamily="18" charset="0"/>
              </a:rPr>
              <a:t>SOLUBILITY</a:t>
            </a:r>
            <a:r>
              <a:rPr lang="en-US" sz="3600" spc="600" dirty="0">
                <a:solidFill>
                  <a:srgbClr val="990000"/>
                </a:solidFill>
                <a:latin typeface="Rockwell Extra Bold" panose="02060903040505020403" pitchFamily="18" charset="0"/>
                <a:cs typeface="Times New Roman" panose="02020603050405020304" pitchFamily="18" charset="0"/>
              </a:rPr>
              <a:t>)</a:t>
            </a:r>
          </a:p>
        </p:txBody>
      </p:sp>
      <p:sp>
        <p:nvSpPr>
          <p:cNvPr id="1048648" name="Content Placeholder 2"/>
          <p:cNvSpPr>
            <a:spLocks noGrp="1"/>
          </p:cNvSpPr>
          <p:nvPr>
            <p:ph idx="1"/>
          </p:nvPr>
        </p:nvSpPr>
        <p:spPr>
          <a:xfrm>
            <a:off x="381000" y="2286000"/>
            <a:ext cx="8382000" cy="4191000"/>
          </a:xfrm>
          <a:blipFill>
            <a:blip r:embed="rId4"/>
            <a:tile tx="0" ty="0" sx="100000" sy="100000" flip="none" algn="tl"/>
          </a:blipFill>
          <a:ln w="38100">
            <a:solidFill>
              <a:srgbClr val="FFC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rmAutofit fontScale="98409"/>
          </a:bodyPr>
          <a:lstStyle/>
          <a:p>
            <a:pPr marL="0" indent="0" algn="just">
              <a:buNone/>
            </a:pPr>
            <a:endParaRPr lang="en-US" sz="1100" dirty="0" smtClean="0">
              <a:latin typeface="SutonnyMJ" pitchFamily="2" charset="0"/>
              <a:cs typeface="Kalpurush" panose="02000600000000000000" pitchFamily="2" charset="0"/>
            </a:endParaRPr>
          </a:p>
          <a:p>
            <a:pPr marL="0" indent="0" algn="just">
              <a:buNone/>
            </a:pP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কোন নির্দিষ্ট তাপমাত্রায় </a:t>
            </a: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100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গ্রাম দ্রাবককে কোন দ্রবের সম্পৃক্ত দ্রবণে পরিণত করতে যত গ্রাম দ্রব প্রয়োজন তাকে ঐদ্রবের দ্রাব্যতা বলে।</a:t>
            </a: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গাণিতিকভাবে</a:t>
            </a:r>
            <a:r>
              <a:rPr lang="bn-BD" sz="3200" dirty="0" smtClean="0">
                <a:latin typeface="SutonnyMJ" pitchFamily="2" charset="0"/>
                <a:cs typeface="Kalpurush" panose="02000600000000000000" pitchFamily="2" charset="0"/>
              </a:rPr>
              <a:t>,</a:t>
            </a:r>
          </a:p>
          <a:p>
            <a:pPr marL="0" indent="0" algn="just">
              <a:buNone/>
            </a:pPr>
            <a:r>
              <a:rPr lang="en-US" sz="3200" dirty="0" smtClean="0">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এখানে</a:t>
            </a:r>
            <a:r>
              <a:rPr lang="bn-BD" sz="3200" dirty="0">
                <a:effectLst>
                  <a:outerShdw blurRad="38100" dist="38100" dir="2700000" algn="tl">
                    <a:srgbClr val="000000">
                      <a:alpha val="43137"/>
                    </a:srgbClr>
                  </a:outerShdw>
                </a:effectLst>
                <a:latin typeface="SutonnyMJ" pitchFamily="2" charset="0"/>
                <a:cs typeface="Kalpurush" panose="02000600000000000000" pitchFamily="2" charset="0"/>
              </a:rPr>
              <a:t>,</a:t>
            </a:r>
          </a:p>
          <a:p>
            <a:pPr marL="0" indent="0" algn="just">
              <a:buNone/>
            </a:pP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S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a:t>
            </a: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দ্রাব্যতা</a:t>
            </a:r>
          </a:p>
          <a:p>
            <a:pPr marL="0" indent="0" algn="just">
              <a:buNone/>
            </a:pP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M</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দ্রাবকের ভর</a:t>
            </a:r>
          </a:p>
          <a:p>
            <a:pPr marL="0" indent="0" algn="just">
              <a:buNone/>
            </a:pPr>
            <a:r>
              <a:rPr lang="en-US" sz="3200"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m</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a:t>
            </a:r>
            <a:r>
              <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rPr>
              <a:t> </a:t>
            </a:r>
            <a:r>
              <a:rPr lang="bn-BD" sz="3200" dirty="0" smtClean="0">
                <a:effectLst>
                  <a:outerShdw blurRad="38100" dist="38100" dir="2700000" algn="tl">
                    <a:srgbClr val="000000">
                      <a:alpha val="43137"/>
                    </a:srgbClr>
                  </a:outerShdw>
                </a:effectLst>
                <a:latin typeface="SutonnyMJ" pitchFamily="2" charset="0"/>
                <a:cs typeface="Kalpurush" panose="02000600000000000000" pitchFamily="2" charset="0"/>
              </a:rPr>
              <a:t>দ্রবের ভর</a:t>
            </a:r>
            <a:endParaRPr lang="en-US" sz="3200" dirty="0" smtClean="0">
              <a:effectLst>
                <a:outerShdw blurRad="38100" dist="38100" dir="2700000" algn="tl">
                  <a:srgbClr val="000000">
                    <a:alpha val="43137"/>
                  </a:srgbClr>
                </a:outerShdw>
              </a:effectLst>
              <a:latin typeface="SutonnyMJ" pitchFamily="2" charset="0"/>
              <a:cs typeface="Kalpurush" panose="02000600000000000000" pitchFamily="2" charset="0"/>
            </a:endParaRPr>
          </a:p>
        </p:txBody>
      </p:sp>
      <p:sp>
        <p:nvSpPr>
          <p:cNvPr id="1048649" name="Slide Number Placeholder 6"/>
          <p:cNvSpPr>
            <a:spLocks noGrp="1"/>
          </p:cNvSpPr>
          <p:nvPr>
            <p:ph type="sldNum" sz="quarter" idx="12"/>
          </p:nvPr>
        </p:nvSpPr>
        <p:spPr/>
        <p:txBody>
          <a:bodyPr/>
          <a:lstStyle/>
          <a:p>
            <a:fld id="{B6F15528-21DE-4FAA-801E-634DDDAF4B2B}" type="slidenum">
              <a:rPr lang="en-US" smtClean="0"/>
              <a:t>7</a:t>
            </a:fld>
            <a:endParaRPr lang="en-US"/>
          </a:p>
        </p:txBody>
      </p:sp>
      <p:sp>
        <p:nvSpPr>
          <p:cNvPr id="1048650" name="Rectangle 2"/>
          <p:cNvSpPr>
            <a:spLocks noChangeArrowheads="1"/>
          </p:cNvSpPr>
          <p:nvPr/>
        </p:nvSpPr>
        <p:spPr bwMode="auto">
          <a:xfrm>
            <a:off x="76200" y="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4304" name="Object 7"/>
          <p:cNvGraphicFramePr>
            <a:graphicFrameLocks noChangeAspect="1"/>
          </p:cNvGraphicFramePr>
          <p:nvPr/>
        </p:nvGraphicFramePr>
        <p:xfrm>
          <a:off x="1828800" y="4267200"/>
          <a:ext cx="2286000" cy="1295400"/>
        </p:xfrm>
        <a:graphic>
          <a:graphicData uri="http://schemas.openxmlformats.org/presentationml/2006/ole">
            <mc:AlternateContent xmlns:mc="http://schemas.openxmlformats.org/markup-compatibility/2006">
              <mc:Choice xmlns:v="urn:schemas-microsoft-com:vml" Requires="v">
                <p:oleObj spid="_x0000_s1061" name="Equation" r:id="rId5" imgW="774364" imgH="393529" progId="Equation.3">
                  <p:embed/>
                </p:oleObj>
              </mc:Choice>
              <mc:Fallback>
                <p:oleObj name="Equation" r:id="rId5" imgW="774364" imgH="393529" progId="Equation.3">
                  <p:embed/>
                  <p:pic>
                    <p:nvPicPr>
                      <p:cNvPr id="2097164" name=""/>
                      <p:cNvPicPr>
                        <a:picLocks noChangeAspect="1" noChangeArrowheads="1"/>
                      </p:cNvPicPr>
                      <p:nvPr/>
                    </p:nvPicPr>
                    <p:blipFill>
                      <a:blip r:embed="rId6"/>
                      <a:srcRect/>
                      <a:stretch>
                        <a:fillRect/>
                      </a:stretch>
                    </p:blipFill>
                    <p:spPr bwMode="auto">
                      <a:xfrm>
                        <a:off x="1828800" y="4267200"/>
                        <a:ext cx="2286000" cy="1295400"/>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8647"/>
                                        </p:tgtEl>
                                        <p:attrNameLst>
                                          <p:attrName>style.visibility</p:attrName>
                                        </p:attrNameLst>
                                      </p:cBhvr>
                                      <p:to>
                                        <p:strVal val="visible"/>
                                      </p:to>
                                    </p:set>
                                    <p:anim calcmode="lin" valueType="num">
                                      <p:cBhvr>
                                        <p:cTn id="7" dur="500" fill="hold"/>
                                        <p:tgtEl>
                                          <p:spTgt spid="1048647"/>
                                        </p:tgtEl>
                                        <p:attrNameLst>
                                          <p:attrName>ppt_w</p:attrName>
                                        </p:attrNameLst>
                                      </p:cBhvr>
                                      <p:tavLst>
                                        <p:tav tm="0">
                                          <p:val>
                                            <p:fltVal val="0"/>
                                          </p:val>
                                        </p:tav>
                                        <p:tav tm="100000">
                                          <p:val>
                                            <p:strVal val="#ppt_w"/>
                                          </p:val>
                                        </p:tav>
                                      </p:tavLst>
                                    </p:anim>
                                    <p:anim calcmode="lin" valueType="num">
                                      <p:cBhvr>
                                        <p:cTn id="8" dur="500" fill="hold"/>
                                        <p:tgtEl>
                                          <p:spTgt spid="1048647"/>
                                        </p:tgtEl>
                                        <p:attrNameLst>
                                          <p:attrName>ppt_h</p:attrName>
                                        </p:attrNameLst>
                                      </p:cBhvr>
                                      <p:tavLst>
                                        <p:tav tm="0">
                                          <p:val>
                                            <p:fltVal val="0"/>
                                          </p:val>
                                        </p:tav>
                                        <p:tav tm="100000">
                                          <p:val>
                                            <p:strVal val="#ppt_h"/>
                                          </p:val>
                                        </p:tav>
                                      </p:tavLst>
                                    </p:anim>
                                    <p:animEffect transition="in" filter="fade">
                                      <p:cBhvr>
                                        <p:cTn id="9" dur="500"/>
                                        <p:tgtEl>
                                          <p:spTgt spid="10486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8648">
                                            <p:txEl>
                                              <p:pRg st="1" end="1"/>
                                            </p:txEl>
                                          </p:spTgt>
                                        </p:tgtEl>
                                        <p:attrNameLst>
                                          <p:attrName>style.visibility</p:attrName>
                                        </p:attrNameLst>
                                      </p:cBhvr>
                                      <p:to>
                                        <p:strVal val="visible"/>
                                      </p:to>
                                    </p:set>
                                    <p:animEffect transition="in" filter="fade">
                                      <p:cBhvr>
                                        <p:cTn id="14" dur="1000"/>
                                        <p:tgtEl>
                                          <p:spTgt spid="1048648">
                                            <p:txEl>
                                              <p:pRg st="1" end="1"/>
                                            </p:txEl>
                                          </p:spTgt>
                                        </p:tgtEl>
                                      </p:cBhvr>
                                    </p:animEffect>
                                    <p:anim calcmode="lin" valueType="num">
                                      <p:cBhvr>
                                        <p:cTn id="15" dur="1000" fill="hold"/>
                                        <p:tgtEl>
                                          <p:spTgt spid="104864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486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94304"/>
                                        </p:tgtEl>
                                        <p:attrNameLst>
                                          <p:attrName>style.visibility</p:attrName>
                                        </p:attrNameLst>
                                      </p:cBhvr>
                                      <p:to>
                                        <p:strVal val="visible"/>
                                      </p:to>
                                    </p:set>
                                    <p:animEffect transition="in" filter="fade">
                                      <p:cBhvr>
                                        <p:cTn id="21" dur="1000"/>
                                        <p:tgtEl>
                                          <p:spTgt spid="4194304"/>
                                        </p:tgtEl>
                                      </p:cBhvr>
                                    </p:animEffect>
                                    <p:anim calcmode="lin" valueType="num">
                                      <p:cBhvr>
                                        <p:cTn id="22" dur="1000" fill="hold"/>
                                        <p:tgtEl>
                                          <p:spTgt spid="4194304"/>
                                        </p:tgtEl>
                                        <p:attrNameLst>
                                          <p:attrName>ppt_x</p:attrName>
                                        </p:attrNameLst>
                                      </p:cBhvr>
                                      <p:tavLst>
                                        <p:tav tm="0">
                                          <p:val>
                                            <p:strVal val="#ppt_x"/>
                                          </p:val>
                                        </p:tav>
                                        <p:tav tm="100000">
                                          <p:val>
                                            <p:strVal val="#ppt_x"/>
                                          </p:val>
                                        </p:tav>
                                      </p:tavLst>
                                    </p:anim>
                                    <p:anim calcmode="lin" valueType="num">
                                      <p:cBhvr>
                                        <p:cTn id="23" dur="1000" fill="hold"/>
                                        <p:tgtEl>
                                          <p:spTgt spid="419430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48648">
                                            <p:txEl>
                                              <p:pRg st="2" end="2"/>
                                            </p:txEl>
                                          </p:spTgt>
                                        </p:tgtEl>
                                        <p:attrNameLst>
                                          <p:attrName>style.visibility</p:attrName>
                                        </p:attrNameLst>
                                      </p:cBhvr>
                                      <p:to>
                                        <p:strVal val="visible"/>
                                      </p:to>
                                    </p:set>
                                    <p:anim calcmode="lin" valueType="num">
                                      <p:cBhvr>
                                        <p:cTn id="28" dur="500" fill="hold"/>
                                        <p:tgtEl>
                                          <p:spTgt spid="104864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4864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48648">
                                            <p:txEl>
                                              <p:pRg st="2" end="2"/>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1048648">
                                            <p:txEl>
                                              <p:pRg st="3" end="3"/>
                                            </p:txEl>
                                          </p:spTgt>
                                        </p:tgtEl>
                                        <p:attrNameLst>
                                          <p:attrName>style.visibility</p:attrName>
                                        </p:attrNameLst>
                                      </p:cBhvr>
                                      <p:to>
                                        <p:strVal val="visible"/>
                                      </p:to>
                                    </p:set>
                                    <p:anim calcmode="lin" valueType="num">
                                      <p:cBhvr>
                                        <p:cTn id="33" dur="500" fill="hold"/>
                                        <p:tgtEl>
                                          <p:spTgt spid="104864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48648">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48648">
                                            <p:txEl>
                                              <p:pRg st="3" end="3"/>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1048648">
                                            <p:txEl>
                                              <p:pRg st="4" end="4"/>
                                            </p:txEl>
                                          </p:spTgt>
                                        </p:tgtEl>
                                        <p:attrNameLst>
                                          <p:attrName>style.visibility</p:attrName>
                                        </p:attrNameLst>
                                      </p:cBhvr>
                                      <p:to>
                                        <p:strVal val="visible"/>
                                      </p:to>
                                    </p:set>
                                    <p:anim calcmode="lin" valueType="num">
                                      <p:cBhvr>
                                        <p:cTn id="38" dur="500" fill="hold"/>
                                        <p:tgtEl>
                                          <p:spTgt spid="1048648">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48648">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48648">
                                            <p:txEl>
                                              <p:pRg st="4" end="4"/>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1048648">
                                            <p:txEl>
                                              <p:pRg st="5" end="5"/>
                                            </p:txEl>
                                          </p:spTgt>
                                        </p:tgtEl>
                                        <p:attrNameLst>
                                          <p:attrName>style.visibility</p:attrName>
                                        </p:attrNameLst>
                                      </p:cBhvr>
                                      <p:to>
                                        <p:strVal val="visible"/>
                                      </p:to>
                                    </p:set>
                                    <p:anim calcmode="lin" valueType="num">
                                      <p:cBhvr>
                                        <p:cTn id="43" dur="500" fill="hold"/>
                                        <p:tgtEl>
                                          <p:spTgt spid="1048648">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048648">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10486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Slide Number Placeholder 1048654"/>
          <p:cNvSpPr>
            <a:spLocks noGrp="1"/>
          </p:cNvSpPr>
          <p:nvPr>
            <p:ph type="sldNum" sz="quarter" idx="12"/>
          </p:nvPr>
        </p:nvSpPr>
        <p:spPr/>
        <p:txBody>
          <a:bodyPr/>
          <a:lstStyle/>
          <a:p>
            <a:fld id="{B6F15528-21DE-4FAA-801E-634DDDAF4B2B}" type="slidenum">
              <a:rPr lang="en-US" smtClean="0"/>
              <a:t>8</a:t>
            </a:fld>
            <a:endParaRPr lang="en-US"/>
          </a:p>
        </p:txBody>
      </p:sp>
      <p:pic>
        <p:nvPicPr>
          <p:cNvPr id="2097166" name="Picture 2097165"/>
          <p:cNvPicPr>
            <a:picLocks/>
          </p:cNvPicPr>
          <p:nvPr/>
        </p:nvPicPr>
        <p:blipFill>
          <a:blip r:embed="rId2"/>
          <a:stretch>
            <a:fillRect/>
          </a:stretch>
        </p:blipFill>
        <p:spPr>
          <a:xfrm>
            <a:off x="0" y="1323621"/>
            <a:ext cx="9144000" cy="42107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Slide Number Placeholder 1048795"/>
          <p:cNvSpPr>
            <a:spLocks noGrp="1"/>
          </p:cNvSpPr>
          <p:nvPr>
            <p:ph type="sldNum" sz="quarter" idx="12"/>
          </p:nvPr>
        </p:nvSpPr>
        <p:spPr/>
        <p:txBody>
          <a:bodyPr/>
          <a:lstStyle/>
          <a:p>
            <a:fld id="{B6F15528-21DE-4FAA-801E-634DDDAF4B2B}" type="slidenum">
              <a:rPr lang="en-US" smtClean="0"/>
              <a:t>9</a:t>
            </a:fld>
            <a:endParaRPr lang="en-US"/>
          </a:p>
        </p:txBody>
      </p:sp>
      <p:pic>
        <p:nvPicPr>
          <p:cNvPr id="2097181" name="Picture 2097180"/>
          <p:cNvPicPr>
            <a:picLocks/>
          </p:cNvPicPr>
          <p:nvPr/>
        </p:nvPicPr>
        <p:blipFill>
          <a:blip r:embed="rId2"/>
          <a:stretch>
            <a:fillRect/>
          </a:stretch>
        </p:blipFill>
        <p:spPr>
          <a:xfrm>
            <a:off x="0" y="1069770"/>
            <a:ext cx="9144000" cy="47184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Office PowerPoint</Application>
  <PresentationFormat>On-screen Show (4:3)</PresentationFormat>
  <Paragraphs>139</Paragraphs>
  <Slides>24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Flow</vt:lpstr>
      <vt:lpstr>1_Office Theme</vt:lpstr>
      <vt:lpstr>Equation</vt:lpstr>
      <vt:lpstr>সবাইকে স্বাগতম</vt:lpstr>
      <vt:lpstr>PowerPoint Presentation</vt:lpstr>
      <vt:lpstr>পাঠ পরিচিতি</vt:lpstr>
      <vt:lpstr>PowerPoint Presentation</vt:lpstr>
      <vt:lpstr>PowerPoint Presentation</vt:lpstr>
      <vt:lpstr> শিখনফল</vt:lpstr>
      <vt:lpstr>দ্রাব্যতা (SOLUBILITY)</vt:lpstr>
      <vt:lpstr>PowerPoint Presentation</vt:lpstr>
      <vt:lpstr>PowerPoint Presentation</vt:lpstr>
      <vt:lpstr>PowerPoint Presentation</vt:lpstr>
      <vt:lpstr>PowerPoint Presentation</vt:lpstr>
      <vt:lpstr>PowerPoint Presentation</vt:lpstr>
      <vt:lpstr>PowerPoint Presentation</vt:lpstr>
      <vt:lpstr>     দ্রাব্যতার উপর দ্রব ও দ্রাবকের প্রকৃতির প্রভাব</vt:lpstr>
      <vt:lpstr>     দ্রাব্যতার উপর তাপমাত্রার প্রভাব</vt:lpstr>
      <vt:lpstr>     দ্রাব্যতার উপর চাপের প্রভাব</vt:lpstr>
      <vt:lpstr>     দ্রাব্যতার উপর সমআয়ন প্রভাব</vt:lpstr>
      <vt:lpstr>     দ্রাব্যতা গুণফল গুণফল</vt:lpstr>
      <vt:lpstr>     দ্রাব্যতা ও দ্রাব্যতা গুণফলের পার্থক্য</vt:lpstr>
      <vt:lpstr>    দ্রাব্যতা গুণফলের নীতি</vt:lpstr>
      <vt:lpstr>    দ্রাব্যতা গুণফলের নীতির প্রয়োগ</vt:lpstr>
      <vt:lpstr>    মূল্যায়ন</vt:lpstr>
      <vt:lpstr>দলীয় কাজ</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mKj‡K AvR‡Ki Awa‡ek‡b ¯^vMZg</dc:title>
  <dc:creator>Sachinath Roy</dc:creator>
  <cp:lastModifiedBy>ismail - [2010]</cp:lastModifiedBy>
  <cp:revision>1</cp:revision>
  <dcterms:created xsi:type="dcterms:W3CDTF">2006-08-15T00:00:00Z</dcterms:created>
  <dcterms:modified xsi:type="dcterms:W3CDTF">2021-03-30T05:49:46Z</dcterms:modified>
</cp:coreProperties>
</file>