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59" r:id="rId5"/>
    <p:sldId id="262" r:id="rId6"/>
    <p:sldId id="269" r:id="rId7"/>
    <p:sldId id="260" r:id="rId8"/>
    <p:sldId id="261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imated Flow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0"/>
            <a:ext cx="8229600" cy="6324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228600" y="2895600"/>
            <a:ext cx="8305800" cy="315471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BD" sz="199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895600"/>
            <a:ext cx="8382000" cy="1754326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বাংলাদেশের প্রাকৃতিক সম্পদ কীভাবে আমাদের  জীবনকে সমৃদ্ধ করছে?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762001"/>
            <a:ext cx="6172200" cy="1200329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381000"/>
            <a:ext cx="4114800" cy="923330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828800"/>
            <a:ext cx="6781800" cy="31547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99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199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514600"/>
            <a:ext cx="8077200" cy="1446550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মৎস্য সম্পদ কীভাবে আমাদের আর্থ-সামাজিক অবস্থার উন্নয়ন ঘটাতে পারে?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762000"/>
            <a:ext cx="3657600" cy="1107996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ses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8458200" cy="624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9568836">
            <a:off x="990600" y="2209800"/>
            <a:ext cx="6934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99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1752600" y="152400"/>
            <a:ext cx="4572000" cy="129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6172200" cy="1447799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54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1" y="1600200"/>
            <a:ext cx="6324600" cy="5029200"/>
          </a:xfrm>
          <a:ln w="57150">
            <a:solidFill>
              <a:srgbClr val="FF0000"/>
            </a:solidFill>
          </a:ln>
        </p:spPr>
        <p:txBody>
          <a:bodyPr anchor="ctr">
            <a:normAutofit fontScale="85000" lnSpcReduction="20000"/>
          </a:bodyPr>
          <a:lstStyle/>
          <a:p>
            <a:pPr algn="l"/>
            <a:endParaRPr lang="bn-IN" sz="4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6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মোহাম্মদ ইউনুছ আলী </a:t>
            </a:r>
            <a:endParaRPr lang="bn-BD" sz="65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r>
              <a:rPr lang="bn-IN" sz="65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চারান</a:t>
            </a:r>
            <a:r>
              <a:rPr lang="bn-BD" sz="65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5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 বিদ্যালয়</a:t>
            </a:r>
            <a:r>
              <a:rPr lang="bn-BD" sz="65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sz="65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65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71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কালিহাতী </a:t>
            </a:r>
            <a:r>
              <a:rPr lang="bn-BD" sz="71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IN" sz="71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টাংগাইল</a:t>
            </a:r>
            <a:r>
              <a:rPr lang="bn-IN" sz="71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মোবাইল নম্বরঃ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০১৭</a:t>
            </a:r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৬৭৪৭৬৪৩৬ </a:t>
            </a:r>
            <a:endParaRPr lang="bn-BD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ইমেইলঃ </a:t>
            </a:r>
            <a:r>
              <a:rPr 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eunusali</a:t>
            </a:r>
            <a:r>
              <a:rPr lang="en-US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NikoshBAN" pitchFamily="2" charset="0"/>
              </a:rPr>
              <a:t>223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@gmail.com</a:t>
            </a:r>
            <a:endParaRPr lang="bn-BD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6858000" y="381000"/>
            <a:ext cx="1469967" cy="18080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81000"/>
            <a:ext cx="1524000" cy="178882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5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71600"/>
            <a:ext cx="8534400" cy="415498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 -অষ্টম</a:t>
            </a:r>
          </a:p>
          <a:p>
            <a:pPr>
              <a:buNone/>
            </a:pPr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বিষয়-বাংলাদেশ ও বিশ্ব পরিচয়</a:t>
            </a:r>
          </a:p>
          <a:p>
            <a:pPr>
              <a:buNone/>
            </a:pPr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অধ্যায়-বার, পাঠ -এক </a:t>
            </a:r>
          </a:p>
          <a:p>
            <a:pPr>
              <a:buNone/>
            </a:pPr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 -৪০ মিনিট।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aspa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14745"/>
            <a:ext cx="4419600" cy="6248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3" name="Picture 2" descr="foso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04800"/>
            <a:ext cx="4229100" cy="61722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0"/>
            <a:ext cx="8534400" cy="1015663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বাংলাদেশের বিভিন্ন প্রাকৃতিক সম্পদ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0"/>
            <a:ext cx="8610600" cy="341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             এই পাঠ শেষে শিক্ষার্থীরা--------</a:t>
            </a:r>
          </a:p>
          <a:p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 ১। বাংলাদেশের প্রাকৃতিক সম্পদ সম্পর্কে বলতে পারবে।</a:t>
            </a:r>
          </a:p>
          <a:p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 ২। এসব সম্পদের ক্ষেত্রগুলো চিহ্ণিত করতে পারবে।</a:t>
            </a:r>
          </a:p>
          <a:p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 ৩। এসব সম্পদ আমাদের জীবনকে কীভাবে  সমৃদ্ধ করছে </a:t>
            </a:r>
          </a:p>
          <a:p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    সে বিষয়ে ব্যাখ্যা করতে পারবে।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od-nod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4267200" cy="6172200"/>
          </a:xfrm>
          <a:prstGeom prst="rect">
            <a:avLst/>
          </a:prstGeom>
        </p:spPr>
      </p:pic>
      <p:pic>
        <p:nvPicPr>
          <p:cNvPr id="4" name="Picture 3" descr="Ilis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04800"/>
            <a:ext cx="4191000" cy="60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undarbansTh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"/>
            <a:ext cx="4419600" cy="5943600"/>
          </a:xfrm>
          <a:prstGeom prst="rect">
            <a:avLst/>
          </a:prstGeom>
        </p:spPr>
      </p:pic>
      <p:pic>
        <p:nvPicPr>
          <p:cNvPr id="4" name="Picture 3" descr="Pran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81000"/>
            <a:ext cx="3962400" cy="59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omudra soik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15340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113</Words>
  <Application>Microsoft Office PowerPoint</Application>
  <PresentationFormat>On-screen Show (4:3)</PresentationFormat>
  <Paragraphs>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Microsoft YaHei</vt:lpstr>
      <vt:lpstr>Arial</vt:lpstr>
      <vt:lpstr>Calibri</vt:lpstr>
      <vt:lpstr>NikoshBAN</vt:lpstr>
      <vt:lpstr>Times New Roman</vt:lpstr>
      <vt:lpstr>Office Theme</vt:lpstr>
      <vt:lpstr>PowerPoint Presentation</vt:lpstr>
      <vt:lpstr>      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MSI</cp:lastModifiedBy>
  <cp:revision>85</cp:revision>
  <dcterms:created xsi:type="dcterms:W3CDTF">2006-08-16T00:00:00Z</dcterms:created>
  <dcterms:modified xsi:type="dcterms:W3CDTF">2021-03-30T18:10:27Z</dcterms:modified>
</cp:coreProperties>
</file>