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0"/>
  </p:notesMasterIdLst>
  <p:sldIdLst>
    <p:sldId id="258" r:id="rId2"/>
    <p:sldId id="275" r:id="rId3"/>
    <p:sldId id="259" r:id="rId4"/>
    <p:sldId id="273" r:id="rId5"/>
    <p:sldId id="274" r:id="rId6"/>
    <p:sldId id="260" r:id="rId7"/>
    <p:sldId id="261" r:id="rId8"/>
    <p:sldId id="263" r:id="rId9"/>
    <p:sldId id="276" r:id="rId10"/>
    <p:sldId id="262" r:id="rId11"/>
    <p:sldId id="264" r:id="rId12"/>
    <p:sldId id="277" r:id="rId13"/>
    <p:sldId id="266" r:id="rId14"/>
    <p:sldId id="267" r:id="rId15"/>
    <p:sldId id="272" r:id="rId16"/>
    <p:sldId id="278" r:id="rId17"/>
    <p:sldId id="269" r:id="rId18"/>
    <p:sldId id="279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14" y="96"/>
      </p:cViewPr>
      <p:guideLst>
        <p:guide orient="horz" pos="2160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F426-1187-41C4-AD0C-343270E1D96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4DC88-EA79-4D3C-82BF-A930781F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771" y="2099733"/>
            <a:ext cx="8274054" cy="2677648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082771" y="4777380"/>
            <a:ext cx="827405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493092" y="1801750"/>
            <a:ext cx="990599" cy="28574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151C46A-A509-458D-97D0-144FFBBADD7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271859" y="3237358"/>
            <a:ext cx="3859795" cy="28575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5507" y="295730"/>
            <a:ext cx="785812" cy="767687"/>
          </a:xfr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4969927"/>
            <a:ext cx="8274055" cy="566738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770" y="685800"/>
            <a:ext cx="827405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770" y="5536665"/>
            <a:ext cx="8274054" cy="493712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5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98" y="1063417"/>
            <a:ext cx="8279828" cy="1372986"/>
          </a:xfrm>
        </p:spPr>
        <p:txBody>
          <a:bodyPr/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770" y="3543300"/>
            <a:ext cx="8274055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688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1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26468" y="607336"/>
            <a:ext cx="751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266680" y="2613787"/>
            <a:ext cx="611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11" y="982134"/>
            <a:ext cx="7925537" cy="2696632"/>
          </a:xfrm>
        </p:spPr>
        <p:txBody>
          <a:bodyPr/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24324" y="3678766"/>
            <a:ext cx="724801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31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770" y="5029200"/>
            <a:ext cx="8667091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1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2370667"/>
            <a:ext cx="8274056" cy="1822514"/>
          </a:xfrm>
        </p:spPr>
        <p:txBody>
          <a:bodyPr anchor="b"/>
          <a:lstStyle>
            <a:lvl1pPr algn="l">
              <a:defRPr sz="37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70" y="5024967"/>
            <a:ext cx="8274055" cy="860400"/>
          </a:xfrm>
        </p:spPr>
        <p:txBody>
          <a:bodyPr anchor="t"/>
          <a:lstStyle>
            <a:lvl1pPr marL="0" indent="0" algn="l">
              <a:buNone/>
              <a:defRPr sz="187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8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973668"/>
            <a:ext cx="8274055" cy="706964"/>
          </a:xfrm>
        </p:spPr>
        <p:txBody>
          <a:bodyPr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69" y="2603502"/>
            <a:ext cx="2945511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82769" y="3179765"/>
            <a:ext cx="294551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0676" y="2603500"/>
            <a:ext cx="2950321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0676" y="3179764"/>
            <a:ext cx="295032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95127" y="2603501"/>
            <a:ext cx="2949122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395308" y="3179763"/>
            <a:ext cx="294894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2872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6626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3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973668"/>
            <a:ext cx="8274055" cy="706964"/>
          </a:xfrm>
        </p:spPr>
        <p:txBody>
          <a:bodyPr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69" y="4532844"/>
            <a:ext cx="2859786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51144" y="2603500"/>
            <a:ext cx="2523039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769" y="5109106"/>
            <a:ext cx="2859786" cy="917952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3311" y="4532845"/>
            <a:ext cx="2859786" cy="576263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51684" y="2603500"/>
            <a:ext cx="2523040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84536" y="5109105"/>
            <a:ext cx="2859786" cy="917952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83852" y="4532845"/>
            <a:ext cx="2860402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52842" y="2603500"/>
            <a:ext cx="2523039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483851" y="5109104"/>
            <a:ext cx="2860403" cy="917952"/>
          </a:xfrm>
        </p:spPr>
        <p:txBody>
          <a:bodyPr anchor="t">
            <a:normAutofit/>
          </a:bodyPr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13046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10439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6042" y="6391839"/>
            <a:ext cx="3416514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4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973668"/>
            <a:ext cx="8274055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770" y="2603500"/>
            <a:ext cx="8274055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6974" y="6391839"/>
            <a:ext cx="928687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4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8658" y="1278467"/>
            <a:ext cx="1321842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770" y="1278467"/>
            <a:ext cx="5865023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87285" y="6391839"/>
            <a:ext cx="930127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70" y="2603500"/>
            <a:ext cx="8274055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2677645"/>
            <a:ext cx="4079086" cy="2283824"/>
          </a:xfrm>
        </p:spPr>
        <p:txBody>
          <a:bodyPr anchor="ctr"/>
          <a:lstStyle>
            <a:lvl1pPr algn="l">
              <a:defRPr sz="37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4587" y="2677644"/>
            <a:ext cx="3522698" cy="2283824"/>
          </a:xfrm>
        </p:spPr>
        <p:txBody>
          <a:bodyPr anchor="ctr"/>
          <a:lstStyle>
            <a:lvl1pPr marL="0" indent="0" algn="l">
              <a:buNone/>
              <a:defRPr sz="187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69" y="2603501"/>
            <a:ext cx="4523586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668" y="2603500"/>
            <a:ext cx="4523587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70" y="2603500"/>
            <a:ext cx="4523585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69" y="3179763"/>
            <a:ext cx="4523586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668" y="2603500"/>
            <a:ext cx="4523587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0668" y="3179763"/>
            <a:ext cx="4523587" cy="2840039"/>
          </a:xfrm>
        </p:spPr>
        <p:txBody>
          <a:bodyPr>
            <a:normAutofit/>
          </a:bodyPr>
          <a:lstStyle>
            <a:lvl1pPr>
              <a:defRPr sz="1688"/>
            </a:lvl1pPr>
            <a:lvl2pPr>
              <a:defRPr sz="1500"/>
            </a:lvl2pPr>
            <a:lvl3pPr>
              <a:defRPr sz="1313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7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2770" y="973668"/>
            <a:ext cx="8213825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2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1295400"/>
            <a:ext cx="2618586" cy="1600200"/>
          </a:xfrm>
        </p:spPr>
        <p:txBody>
          <a:bodyPr anchor="b"/>
          <a:lstStyle>
            <a:lvl1pPr algn="l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24" y="1447800"/>
            <a:ext cx="486568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82769" y="3129281"/>
            <a:ext cx="2618586" cy="2895599"/>
          </a:xfrm>
        </p:spPr>
        <p:txBody>
          <a:bodyPr/>
          <a:lstStyle>
            <a:lvl1pPr marL="0" indent="0">
              <a:buNone/>
              <a:defRPr sz="131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0" y="1693334"/>
            <a:ext cx="3623563" cy="1735667"/>
          </a:xfrm>
        </p:spPr>
        <p:txBody>
          <a:bodyPr anchor="b">
            <a:normAutofit/>
          </a:bodyPr>
          <a:lstStyle>
            <a:lvl1pPr algn="l">
              <a:defRPr sz="337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8629" y="1143000"/>
            <a:ext cx="30254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82770" y="3657600"/>
            <a:ext cx="3618011" cy="1371600"/>
          </a:xfrm>
        </p:spPr>
        <p:txBody>
          <a:bodyPr>
            <a:normAutofit/>
          </a:bodyPr>
          <a:lstStyle>
            <a:lvl1pPr marL="0" indent="0">
              <a:buNone/>
              <a:defRPr sz="131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430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82770" y="973668"/>
            <a:ext cx="821382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70" y="2603500"/>
            <a:ext cx="821382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7285" y="6391839"/>
            <a:ext cx="928687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041" y="6391839"/>
            <a:ext cx="3618558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785449" y="0"/>
            <a:ext cx="64293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705507" y="295730"/>
            <a:ext cx="785812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625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xmlns="" id="{BE0A5768-61B4-4956-B903-48B063363BE7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71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xmlns="" id="{443FD82F-14FE-4DC9-A3A2-5C8B621310A1}"/>
              </a:ext>
            </a:extLst>
          </p:cNvPr>
          <p:cNvSpPr/>
          <p:nvPr userDrawn="1"/>
        </p:nvSpPr>
        <p:spPr>
          <a:xfrm>
            <a:off x="-3" y="-1"/>
            <a:ext cx="3317969" cy="2560323"/>
          </a:xfrm>
          <a:prstGeom prst="halfFrame">
            <a:avLst>
              <a:gd name="adj1" fmla="val 5462"/>
              <a:gd name="adj2" fmla="val 5368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xmlns="" id="{97134E44-6B0D-4B45-804F-384B99310872}"/>
              </a:ext>
            </a:extLst>
          </p:cNvPr>
          <p:cNvSpPr/>
          <p:nvPr userDrawn="1"/>
        </p:nvSpPr>
        <p:spPr>
          <a:xfrm rot="5400000">
            <a:off x="8138161" y="-731518"/>
            <a:ext cx="2560320" cy="4023362"/>
          </a:xfrm>
          <a:prstGeom prst="halfFrame">
            <a:avLst>
              <a:gd name="adj1" fmla="val 5908"/>
              <a:gd name="adj2" fmla="val 5776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xmlns="" id="{0E4D533E-A811-4CC5-91A1-D7C8F6861376}"/>
              </a:ext>
            </a:extLst>
          </p:cNvPr>
          <p:cNvSpPr/>
          <p:nvPr userDrawn="1"/>
        </p:nvSpPr>
        <p:spPr>
          <a:xfrm rot="16200000">
            <a:off x="641356" y="4160129"/>
            <a:ext cx="2035255" cy="3317967"/>
          </a:xfrm>
          <a:prstGeom prst="halfFrame">
            <a:avLst>
              <a:gd name="adj1" fmla="val 7407"/>
              <a:gd name="adj2" fmla="val 5829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>
            <a:extLst>
              <a:ext uri="{FF2B5EF4-FFF2-40B4-BE49-F238E27FC236}">
                <a16:creationId xmlns:a16="http://schemas.microsoft.com/office/drawing/2014/main" xmlns="" id="{EE4401E0-DFE1-4573-B245-562297BC838B}"/>
              </a:ext>
            </a:extLst>
          </p:cNvPr>
          <p:cNvSpPr/>
          <p:nvPr userDrawn="1"/>
        </p:nvSpPr>
        <p:spPr>
          <a:xfrm rot="10800000">
            <a:off x="7406640" y="4705180"/>
            <a:ext cx="4023360" cy="2131559"/>
          </a:xfrm>
          <a:prstGeom prst="halfFrame">
            <a:avLst>
              <a:gd name="adj1" fmla="val 5187"/>
              <a:gd name="adj2" fmla="val 605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A7345FD-359C-4B07-8065-A5CF3C469B8A}"/>
              </a:ext>
            </a:extLst>
          </p:cNvPr>
          <p:cNvSpPr txBox="1"/>
          <p:nvPr userDrawn="1"/>
        </p:nvSpPr>
        <p:spPr>
          <a:xfrm>
            <a:off x="9753601" y="168163"/>
            <a:ext cx="159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34A132-80B9-4175-A056-66FDBADAF73C}" type="datetime4">
              <a:rPr lang="en-US" sz="1200" smtClean="0"/>
              <a:pPr algn="ctr"/>
              <a:t>March 31, 2021</a:t>
            </a:fld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135098-4AC8-417A-8998-2344C13A8FA6}"/>
              </a:ext>
            </a:extLst>
          </p:cNvPr>
          <p:cNvSpPr txBox="1"/>
          <p:nvPr userDrawn="1"/>
        </p:nvSpPr>
        <p:spPr>
          <a:xfrm>
            <a:off x="89691" y="6447677"/>
            <a:ext cx="248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Mirza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Sir, Content-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38,</a:t>
            </a:r>
            <a:r>
              <a:rPr lang="en-US" sz="1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Sirajganj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txStyles>
    <p:titleStyle>
      <a:lvl1pPr algn="l" defTabSz="428625" rtl="0" eaLnBrk="1" latinLnBrk="0" hangingPunct="1">
        <a:spcBef>
          <a:spcPct val="0"/>
        </a:spcBef>
        <a:buNone/>
        <a:defRPr sz="3375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69" indent="-321469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92883C-5A12-41F9-A6FF-AADBA48F0F31}"/>
              </a:ext>
            </a:extLst>
          </p:cNvPr>
          <p:cNvSpPr txBox="1"/>
          <p:nvPr/>
        </p:nvSpPr>
        <p:spPr>
          <a:xfrm>
            <a:off x="4959628" y="45707"/>
            <a:ext cx="881270" cy="67403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97" y="152401"/>
            <a:ext cx="5424979" cy="642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" y="246185"/>
            <a:ext cx="4936178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493" y="1346403"/>
            <a:ext cx="32487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জীবদেহের গঠন ও কাজের </a:t>
            </a:r>
            <a:r>
              <a:rPr lang="as-IN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90" y="1131331"/>
            <a:ext cx="7620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790" r="1034" b="17547"/>
          <a:stretch/>
        </p:blipFill>
        <p:spPr>
          <a:xfrm>
            <a:off x="190500" y="1017288"/>
            <a:ext cx="11068049" cy="5371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3119" y="247847"/>
            <a:ext cx="5106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োষের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8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A1CCDC-21BA-4E80-A004-00E6D3F07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88906"/>
            <a:ext cx="11430000" cy="469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C80A23-2B1E-440E-99B3-99F1C61C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322" r="1917" b="19363"/>
          <a:stretch/>
        </p:blipFill>
        <p:spPr>
          <a:xfrm>
            <a:off x="29450" y="1118176"/>
            <a:ext cx="11267200" cy="551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B9DF3-DBF9-48F2-93CE-6E3488634D3E}"/>
              </a:ext>
            </a:extLst>
          </p:cNvPr>
          <p:cNvSpPr/>
          <p:nvPr/>
        </p:nvSpPr>
        <p:spPr>
          <a:xfrm>
            <a:off x="3144822" y="196334"/>
            <a:ext cx="4482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25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16340-586C-4C5B-83B6-B21598DF41B5}"/>
              </a:ext>
            </a:extLst>
          </p:cNvPr>
          <p:cNvSpPr txBox="1"/>
          <p:nvPr/>
        </p:nvSpPr>
        <p:spPr>
          <a:xfrm>
            <a:off x="2146854" y="3412416"/>
            <a:ext cx="4890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1DA1B4-A454-42D5-8507-EA3AE00D5B0A}"/>
              </a:ext>
            </a:extLst>
          </p:cNvPr>
          <p:cNvSpPr/>
          <p:nvPr/>
        </p:nvSpPr>
        <p:spPr>
          <a:xfrm>
            <a:off x="1365699" y="4824377"/>
            <a:ext cx="5809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াণিকোষের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7562" y="770709"/>
            <a:ext cx="3558998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419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6506" r="4313" b="14826"/>
          <a:stretch/>
        </p:blipFill>
        <p:spPr>
          <a:xfrm>
            <a:off x="293074" y="1150511"/>
            <a:ext cx="10832126" cy="5238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38006" y="442625"/>
            <a:ext cx="9654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িকোষের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256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8223" y="5327834"/>
            <a:ext cx="66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74274" y="705394"/>
            <a:ext cx="4206240" cy="99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72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A8F0A-8A9D-4B03-94F0-ED0AFFA7BDEB}"/>
              </a:ext>
            </a:extLst>
          </p:cNvPr>
          <p:cNvSpPr txBox="1"/>
          <p:nvPr/>
        </p:nvSpPr>
        <p:spPr>
          <a:xfrm>
            <a:off x="4114800" y="1240441"/>
            <a:ext cx="291833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30966F-40AB-4AC5-BA5F-CE8D32D81499}"/>
              </a:ext>
            </a:extLst>
          </p:cNvPr>
          <p:cNvSpPr txBox="1"/>
          <p:nvPr/>
        </p:nvSpPr>
        <p:spPr>
          <a:xfrm>
            <a:off x="2088125" y="2478237"/>
            <a:ext cx="450024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36C4A8-D9BA-4EBF-8A2F-AFCB2532A1FB}"/>
              </a:ext>
            </a:extLst>
          </p:cNvPr>
          <p:cNvSpPr txBox="1"/>
          <p:nvPr/>
        </p:nvSpPr>
        <p:spPr>
          <a:xfrm>
            <a:off x="2164324" y="4227325"/>
            <a:ext cx="700312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DCE08C-DE3A-4BC5-B806-0938BC2F4F87}"/>
              </a:ext>
            </a:extLst>
          </p:cNvPr>
          <p:cNvSpPr/>
          <p:nvPr/>
        </p:nvSpPr>
        <p:spPr>
          <a:xfrm>
            <a:off x="2164326" y="3352781"/>
            <a:ext cx="7413428" cy="64633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1A9625-A161-4869-BD32-5B1D4A3A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3350"/>
            <a:ext cx="2314581" cy="6255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401385-ABC4-462D-9EB0-31EA4F39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37" y="133351"/>
            <a:ext cx="4263514" cy="24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650" y="366308"/>
            <a:ext cx="335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0700" y="5637753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E00225-A46C-47CB-ABB1-47248FFEC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03549"/>
            <a:ext cx="9677400" cy="44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96D81D-9C83-45F1-A544-97F3DFE07094}"/>
              </a:ext>
            </a:extLst>
          </p:cNvPr>
          <p:cNvSpPr txBox="1"/>
          <p:nvPr/>
        </p:nvSpPr>
        <p:spPr>
          <a:xfrm>
            <a:off x="2417083" y="490068"/>
            <a:ext cx="5852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938"/>
            <a:ext cx="11430000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A01018-8A70-4369-B124-DE58D5CBDCD4}"/>
              </a:ext>
            </a:extLst>
          </p:cNvPr>
          <p:cNvSpPr/>
          <p:nvPr/>
        </p:nvSpPr>
        <p:spPr>
          <a:xfrm>
            <a:off x="7258050" y="3752849"/>
            <a:ext cx="4019550" cy="2308324"/>
          </a:xfrm>
          <a:prstGeom prst="rect">
            <a:avLst/>
          </a:prstGeom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২য় 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361174-582C-4986-9188-69FEE6B80B33}"/>
              </a:ext>
            </a:extLst>
          </p:cNvPr>
          <p:cNvSpPr txBox="1"/>
          <p:nvPr/>
        </p:nvSpPr>
        <p:spPr>
          <a:xfrm>
            <a:off x="4114800" y="46909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261586-9E3A-4ECB-B6D9-B7D9DE7AD4F3}"/>
              </a:ext>
            </a:extLst>
          </p:cNvPr>
          <p:cNvSpPr/>
          <p:nvPr/>
        </p:nvSpPr>
        <p:spPr>
          <a:xfrm>
            <a:off x="1" y="2903144"/>
            <a:ext cx="647494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লাইলী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হাতিয়াব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সদর,গাজীপুর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1BC6E5-6555-4A3F-A6E7-DC2456994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8" y="163934"/>
            <a:ext cx="2295522" cy="27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89C946-4B66-413A-A2D1-1EE39D2DF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5397" r="4810" b="5071"/>
          <a:stretch/>
        </p:blipFill>
        <p:spPr>
          <a:xfrm>
            <a:off x="152399" y="1065431"/>
            <a:ext cx="11106151" cy="5323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F1C9E3-3B65-4738-BAE0-94F568125D26}"/>
              </a:ext>
            </a:extLst>
          </p:cNvPr>
          <p:cNvSpPr/>
          <p:nvPr/>
        </p:nvSpPr>
        <p:spPr>
          <a:xfrm>
            <a:off x="2647950" y="32385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033606-B61C-4C1A-8BB8-AB68A0ABE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893" r="3385"/>
          <a:stretch/>
        </p:blipFill>
        <p:spPr>
          <a:xfrm>
            <a:off x="775642" y="1371600"/>
            <a:ext cx="4693772" cy="501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4D5143-B535-42CA-ABCE-2D434B16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1371599"/>
            <a:ext cx="4952998" cy="50173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F30D17-4D88-4230-8AFF-00E3E99D7E87}"/>
              </a:ext>
            </a:extLst>
          </p:cNvPr>
          <p:cNvSpPr/>
          <p:nvPr/>
        </p:nvSpPr>
        <p:spPr>
          <a:xfrm>
            <a:off x="2552702" y="329218"/>
            <a:ext cx="356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F3A49F-2408-426C-B898-C3FB828D80AB}"/>
              </a:ext>
            </a:extLst>
          </p:cNvPr>
          <p:cNvSpPr/>
          <p:nvPr/>
        </p:nvSpPr>
        <p:spPr>
          <a:xfrm>
            <a:off x="6134100" y="438150"/>
            <a:ext cx="366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24" y="0"/>
            <a:ext cx="8397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26C20B-8F0B-44B6-A5E8-44DD4D3C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3" y="182896"/>
            <a:ext cx="11072193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5418" y="182799"/>
            <a:ext cx="4956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F71AF9-02DC-4CD7-8DC9-BD9B185E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1106130"/>
            <a:ext cx="11106150" cy="5282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7BA4F0-A0E5-4EF5-9179-7949E3003DE3}"/>
              </a:ext>
            </a:extLst>
          </p:cNvPr>
          <p:cNvSpPr txBox="1"/>
          <p:nvPr/>
        </p:nvSpPr>
        <p:spPr>
          <a:xfrm>
            <a:off x="4248150" y="294212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3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10" y="2369704"/>
            <a:ext cx="5480989" cy="830997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1" y="879937"/>
            <a:ext cx="3429000" cy="1015663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42" y="3872681"/>
            <a:ext cx="10806882" cy="2123658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966EFF-A8A7-4943-92C7-B1D77CB96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9615" r="4128" b="7692"/>
          <a:stretch/>
        </p:blipFill>
        <p:spPr>
          <a:xfrm>
            <a:off x="7436024" y="171450"/>
            <a:ext cx="3855214" cy="2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7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A6A2C6-4DD3-4F5D-B529-FBFC2B38F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0500"/>
            <a:ext cx="1099185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920</TotalTime>
  <Words>204</Words>
  <Application>Microsoft Office PowerPoint</Application>
  <PresentationFormat>Custom</PresentationFormat>
  <Paragraphs>41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ASUS-PC</cp:lastModifiedBy>
  <cp:revision>244</cp:revision>
  <dcterms:created xsi:type="dcterms:W3CDTF">2019-10-04T12:36:38Z</dcterms:created>
  <dcterms:modified xsi:type="dcterms:W3CDTF">2021-03-31T16:51:17Z</dcterms:modified>
</cp:coreProperties>
</file>