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7" r:id="rId2"/>
    <p:sldId id="293" r:id="rId3"/>
    <p:sldId id="257" r:id="rId4"/>
    <p:sldId id="256" r:id="rId5"/>
    <p:sldId id="259" r:id="rId6"/>
    <p:sldId id="258" r:id="rId7"/>
    <p:sldId id="267" r:id="rId8"/>
    <p:sldId id="268" r:id="rId9"/>
    <p:sldId id="269" r:id="rId10"/>
    <p:sldId id="260" r:id="rId11"/>
    <p:sldId id="294" r:id="rId12"/>
    <p:sldId id="295" r:id="rId13"/>
    <p:sldId id="296" r:id="rId14"/>
    <p:sldId id="298" r:id="rId15"/>
    <p:sldId id="297" r:id="rId16"/>
    <p:sldId id="299" r:id="rId17"/>
    <p:sldId id="261" r:id="rId18"/>
    <p:sldId id="262" r:id="rId19"/>
    <p:sldId id="263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8B186-B02B-4434-B072-DEED5F01C33B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F56C9-10D2-4A1E-9CC2-4EE295493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1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প্রয়োজনে কন্টেন্টটি আরো</a:t>
            </a:r>
            <a:r>
              <a:rPr lang="bn-BD" baseline="0" dirty="0"/>
              <a:t> </a:t>
            </a:r>
            <a:r>
              <a:rPr lang="bn-BD" dirty="0"/>
              <a:t>মান</a:t>
            </a:r>
            <a:r>
              <a:rPr lang="bn-BD" baseline="0" dirty="0"/>
              <a:t>সম্মত করে ক্লাসে প্রদর্শন করতে পারেন।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DEA14-716A-4A88-BE9E-FB01A6C4CF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3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56C9-10D2-4A1E-9CC2-4EE2954933B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herwood_House_-_Coquille,_Oregon_(2005)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5F1E344-34BA-4243-8CE3-F649EF93F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09600"/>
            <a:ext cx="4419600" cy="36594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3124200"/>
            <a:ext cx="11201400" cy="3276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300" dirty="0" err="1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1300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9F696-1898-4319-AE6F-F54DB277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9848-F728-49E9-BD87-C5B1377CE488}" type="datetime1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85432-4CB0-43D8-A8F2-7C853A33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E8ABE1-A431-4B65-9B5D-55CD63B95CB3}"/>
              </a:ext>
            </a:extLst>
          </p:cNvPr>
          <p:cNvSpPr/>
          <p:nvPr/>
        </p:nvSpPr>
        <p:spPr>
          <a:xfrm>
            <a:off x="2298700" y="228600"/>
            <a:ext cx="75946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4.44444E-6 L 5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nd-soil-grass-plant-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895600"/>
            <a:ext cx="1981200" cy="1522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ight Arrow 3"/>
          <p:cNvSpPr/>
          <p:nvPr/>
        </p:nvSpPr>
        <p:spPr>
          <a:xfrm>
            <a:off x="7162800" y="3505200"/>
            <a:ext cx="533400" cy="6858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791200" y="4495800"/>
            <a:ext cx="838200" cy="4572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4495800" y="3352800"/>
            <a:ext cx="533400" cy="76200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5791200" y="2514600"/>
            <a:ext cx="609600" cy="457200"/>
          </a:xfrm>
          <a:prstGeom prst="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57400" y="28903"/>
            <a:ext cx="8077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 বা যান্ত্রিক ভূমি কর্ষণ যন্ত্র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800" y="1600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রোটারি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প্লাউ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Light-Duty-Disc-Harrow-with-20-Blades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" b="9664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1" y="2895600"/>
            <a:ext cx="2414853" cy="1981200"/>
          </a:xfrm>
          <a:prstGeom prst="rect">
            <a:avLst/>
          </a:prstGeom>
        </p:spPr>
      </p:pic>
      <p:pic>
        <p:nvPicPr>
          <p:cNvPr id="25" name="Picture 24" descr="Agricultural_Implements_Mounted_Disc_Plough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9498" y="4921045"/>
            <a:ext cx="1913004" cy="1905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01000" y="4267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চিজেল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প্লাউ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1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86600" y="6019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ডিস্ক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প্লাউ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1200" y="5105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ডিস্ক হ্যারো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5676900" y="3429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160DC-F06F-4147-8A0B-8F9A42D14F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2" b="962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590800"/>
            <a:ext cx="3412065" cy="1919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4C11CE-D0ED-491B-8BD2-EF63F9CE6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33" b="9579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3400"/>
            <a:ext cx="2680349" cy="1968838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19" grpId="0" animBg="1"/>
      <p:bldP spid="22" grpId="0" animBg="1"/>
      <p:bldP spid="21" grpId="0"/>
      <p:bldP spid="26" grpId="0"/>
      <p:bldP spid="28" grpId="0"/>
      <p:bldP spid="29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AF5C-23A0-4389-804B-E72CCD88BAFF}"/>
              </a:ext>
            </a:extLst>
          </p:cNvPr>
          <p:cNvSpPr txBox="1">
            <a:spLocks/>
          </p:cNvSpPr>
          <p:nvPr/>
        </p:nvSpPr>
        <p:spPr>
          <a:xfrm>
            <a:off x="2343150" y="152400"/>
            <a:ext cx="7505699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টিলেজ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ইমপ্লিমেন্ট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শ্রেণীবিভাগ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55854C-D666-4976-8627-5228740D3D90}"/>
              </a:ext>
            </a:extLst>
          </p:cNvPr>
          <p:cNvSpPr txBox="1">
            <a:spLocks/>
          </p:cNvSpPr>
          <p:nvPr/>
        </p:nvSpPr>
        <p:spPr>
          <a:xfrm>
            <a:off x="685800" y="5791200"/>
            <a:ext cx="4419600" cy="8382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প্রাইমারি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টিলেজ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ইমপ্লিমেন্ট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F130DB-B3DA-4084-8638-99273FC1E72E}"/>
              </a:ext>
            </a:extLst>
          </p:cNvPr>
          <p:cNvSpPr txBox="1">
            <a:spLocks/>
          </p:cNvSpPr>
          <p:nvPr/>
        </p:nvSpPr>
        <p:spPr>
          <a:xfrm>
            <a:off x="1752600" y="4648200"/>
            <a:ext cx="21336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প্লাউ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0C49E6-ADA8-4C75-9E8A-9D9AA6D4736C}"/>
              </a:ext>
            </a:extLst>
          </p:cNvPr>
          <p:cNvSpPr txBox="1">
            <a:spLocks/>
          </p:cNvSpPr>
          <p:nvPr/>
        </p:nvSpPr>
        <p:spPr>
          <a:xfrm>
            <a:off x="8153400" y="4648200"/>
            <a:ext cx="2590800" cy="762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হ্যারো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5BFA70-633B-4248-AE74-CDF1AD7C814E}"/>
              </a:ext>
            </a:extLst>
          </p:cNvPr>
          <p:cNvSpPr txBox="1">
            <a:spLocks/>
          </p:cNvSpPr>
          <p:nvPr/>
        </p:nvSpPr>
        <p:spPr>
          <a:xfrm>
            <a:off x="6858000" y="5791200"/>
            <a:ext cx="4800600" cy="1066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সেকেন্ডারি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টিলেজ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ইমপ্লিমেন্ট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A96A9D-F6AB-4C77-98E7-F1A3BE911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49" b="98501" l="200" r="99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95400"/>
            <a:ext cx="5369417" cy="3581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7B7CCE-0697-4D90-8F26-3219148C6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36" b="98168" l="977" r="97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5257800" cy="39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36797"/>
      </p:ext>
    </p:extLst>
  </p:cSld>
  <p:clrMapOvr>
    <a:masterClrMapping/>
  </p:clrMapOvr>
  <p:transition spd="slow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AF5C-23A0-4389-804B-E72CCD88BAFF}"/>
              </a:ext>
            </a:extLst>
          </p:cNvPr>
          <p:cNvSpPr txBox="1">
            <a:spLocks/>
          </p:cNvSpPr>
          <p:nvPr/>
        </p:nvSpPr>
        <p:spPr>
          <a:xfrm>
            <a:off x="2381250" y="228600"/>
            <a:ext cx="7429499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টিলেজ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ইমপ্লিমেন্ট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শ্রেণীবিভাগ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55854C-D666-4976-8627-5228740D3D90}"/>
              </a:ext>
            </a:extLst>
          </p:cNvPr>
          <p:cNvSpPr txBox="1">
            <a:spLocks/>
          </p:cNvSpPr>
          <p:nvPr/>
        </p:nvSpPr>
        <p:spPr>
          <a:xfrm>
            <a:off x="685800" y="5791200"/>
            <a:ext cx="4419600" cy="8382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প্রাইমারি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টিলেজ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ইমপ্লিমেন্ট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F130DB-B3DA-4084-8638-99273FC1E72E}"/>
              </a:ext>
            </a:extLst>
          </p:cNvPr>
          <p:cNvSpPr txBox="1">
            <a:spLocks/>
          </p:cNvSpPr>
          <p:nvPr/>
        </p:nvSpPr>
        <p:spPr>
          <a:xfrm>
            <a:off x="1752600" y="4648200"/>
            <a:ext cx="21336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চিজেল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প্লাউ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0C49E6-ADA8-4C75-9E8A-9D9AA6D4736C}"/>
              </a:ext>
            </a:extLst>
          </p:cNvPr>
          <p:cNvSpPr txBox="1">
            <a:spLocks/>
          </p:cNvSpPr>
          <p:nvPr/>
        </p:nvSpPr>
        <p:spPr>
          <a:xfrm>
            <a:off x="8153400" y="4648200"/>
            <a:ext cx="2590800" cy="762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রোলার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5BFA70-633B-4248-AE74-CDF1AD7C814E}"/>
              </a:ext>
            </a:extLst>
          </p:cNvPr>
          <p:cNvSpPr txBox="1">
            <a:spLocks/>
          </p:cNvSpPr>
          <p:nvPr/>
        </p:nvSpPr>
        <p:spPr>
          <a:xfrm>
            <a:off x="6858000" y="5791200"/>
            <a:ext cx="4800600" cy="1066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সেকেন্ডারি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টিলেজ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ইমপ্লিমেন্ট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923BF-9955-4F31-A9A3-EDFEDF8B7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944" l="573" r="99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81150"/>
            <a:ext cx="5181600" cy="2914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6C306B-F89E-4473-BCD9-0BDC86A99C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0"/>
            <a:ext cx="5549867" cy="31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06897"/>
      </p:ext>
    </p:extLst>
  </p:cSld>
  <p:clrMapOvr>
    <a:masterClrMapping/>
  </p:clrMapOvr>
  <p:transition spd="slow"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C773-26D6-4899-A245-08F8B3EA41BE}"/>
              </a:ext>
            </a:extLst>
          </p:cNvPr>
          <p:cNvSpPr txBox="1">
            <a:spLocks/>
          </p:cNvSpPr>
          <p:nvPr/>
        </p:nvSpPr>
        <p:spPr>
          <a:xfrm>
            <a:off x="2095500" y="152400"/>
            <a:ext cx="8000999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অ্যাটাসমেন্ট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6BBA1-DED7-4208-B774-5866887A5D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15677" r="52126" b="7858"/>
          <a:stretch/>
        </p:blipFill>
        <p:spPr>
          <a:xfrm>
            <a:off x="381000" y="1485900"/>
            <a:ext cx="5559638" cy="388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B8A92D-4A27-4929-93E3-BE28A46A3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5" t="9558" r="2504" b="3740"/>
          <a:stretch/>
        </p:blipFill>
        <p:spPr>
          <a:xfrm>
            <a:off x="6248400" y="1447800"/>
            <a:ext cx="5638800" cy="3962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98DADBD-758E-4B46-B980-402EE0048DDD}"/>
              </a:ext>
            </a:extLst>
          </p:cNvPr>
          <p:cNvSpPr txBox="1">
            <a:spLocks/>
          </p:cNvSpPr>
          <p:nvPr/>
        </p:nvSpPr>
        <p:spPr>
          <a:xfrm>
            <a:off x="2819400" y="5715000"/>
            <a:ext cx="6324599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ট্রাক্টরে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ট্রলির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34988"/>
      </p:ext>
    </p:extLst>
  </p:cSld>
  <p:clrMapOvr>
    <a:masterClrMapping/>
  </p:clrMapOvr>
  <p:transition spd="slow"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C773-26D6-4899-A245-08F8B3EA41BE}"/>
              </a:ext>
            </a:extLst>
          </p:cNvPr>
          <p:cNvSpPr txBox="1">
            <a:spLocks/>
          </p:cNvSpPr>
          <p:nvPr/>
        </p:nvSpPr>
        <p:spPr>
          <a:xfrm>
            <a:off x="2095500" y="228600"/>
            <a:ext cx="8000999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অ্যাটাসমেন্ট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8DADBD-758E-4B46-B980-402EE0048DDD}"/>
              </a:ext>
            </a:extLst>
          </p:cNvPr>
          <p:cNvSpPr txBox="1">
            <a:spLocks/>
          </p:cNvSpPr>
          <p:nvPr/>
        </p:nvSpPr>
        <p:spPr>
          <a:xfrm>
            <a:off x="2819400" y="5715000"/>
            <a:ext cx="6324599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ট্রাক্টরে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থ্রেসারের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6D1E58-F34C-4FFA-9C33-6057461F5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599"/>
            <a:ext cx="5363570" cy="4900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A8465E-AA26-4136-9E35-A597F31EB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22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6009968" cy="366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75171"/>
      </p:ext>
    </p:extLst>
  </p:cSld>
  <p:clrMapOvr>
    <a:masterClrMapping/>
  </p:clrMapOvr>
  <p:transition spd="slow"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C773-26D6-4899-A245-08F8B3EA41BE}"/>
              </a:ext>
            </a:extLst>
          </p:cNvPr>
          <p:cNvSpPr txBox="1">
            <a:spLocks/>
          </p:cNvSpPr>
          <p:nvPr/>
        </p:nvSpPr>
        <p:spPr>
          <a:xfrm>
            <a:off x="2095500" y="152400"/>
            <a:ext cx="8000999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অ্যাটাসমেন্ট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8DADBD-758E-4B46-B980-402EE0048DDD}"/>
              </a:ext>
            </a:extLst>
          </p:cNvPr>
          <p:cNvSpPr txBox="1">
            <a:spLocks/>
          </p:cNvSpPr>
          <p:nvPr/>
        </p:nvSpPr>
        <p:spPr>
          <a:xfrm>
            <a:off x="2819400" y="5715000"/>
            <a:ext cx="6324599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ট্রাক্টরে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স্প্রেয়ারের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420E57-7972-4D21-8DE5-8DDFBBA2C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5" t="3039" r="3203"/>
          <a:stretch/>
        </p:blipFill>
        <p:spPr>
          <a:xfrm>
            <a:off x="228600" y="1219200"/>
            <a:ext cx="5638800" cy="423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A0806-78DF-481A-81B7-6DD6FDD3B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7854" r="42922"/>
          <a:stretch/>
        </p:blipFill>
        <p:spPr>
          <a:xfrm>
            <a:off x="6324600" y="1295400"/>
            <a:ext cx="568736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68048"/>
      </p:ext>
    </p:extLst>
  </p:cSld>
  <p:clrMapOvr>
    <a:masterClrMapping/>
  </p:clrMapOvr>
  <p:transition spd="slow"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C773-26D6-4899-A245-08F8B3EA41BE}"/>
              </a:ext>
            </a:extLst>
          </p:cNvPr>
          <p:cNvSpPr txBox="1">
            <a:spLocks/>
          </p:cNvSpPr>
          <p:nvPr/>
        </p:nvSpPr>
        <p:spPr>
          <a:xfrm>
            <a:off x="2095500" y="152400"/>
            <a:ext cx="8000999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অ্যাটাসমেন্ট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8DADBD-758E-4B46-B980-402EE0048DDD}"/>
              </a:ext>
            </a:extLst>
          </p:cNvPr>
          <p:cNvSpPr txBox="1">
            <a:spLocks/>
          </p:cNvSpPr>
          <p:nvPr/>
        </p:nvSpPr>
        <p:spPr>
          <a:xfrm>
            <a:off x="2819400" y="5715000"/>
            <a:ext cx="6324599" cy="685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ট্রাক্টরে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পাম্পের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40578-B2A8-43E3-8298-F34DF9C440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3" r="1041" b="3613"/>
          <a:stretch/>
        </p:blipFill>
        <p:spPr>
          <a:xfrm>
            <a:off x="6248400" y="1372003"/>
            <a:ext cx="5722749" cy="4113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BB57B-D8EB-4DAF-8F93-15068D0F9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r="48560" b="2824"/>
          <a:stretch/>
        </p:blipFill>
        <p:spPr>
          <a:xfrm>
            <a:off x="152400" y="1371600"/>
            <a:ext cx="574880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27541"/>
      </p:ext>
    </p:extLst>
  </p:cSld>
  <p:clrMapOvr>
    <a:masterClrMapping/>
  </p:clrMapOvr>
  <p:transition spd="slow"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62475" y="152400"/>
            <a:ext cx="306705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" y="5410200"/>
            <a:ext cx="1074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১। ভূমি কর্ষণ পদ্ধতি বর্ণনা কর ও ভূমি কর্ষণ যন্ত্র গুলোর প্রকারভেদ  লিখ ?  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F5886-D638-4E72-8D13-521FD9570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496" y="1295400"/>
            <a:ext cx="5809008" cy="3886754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62500" y="304800"/>
            <a:ext cx="26670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905001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১। ভূমিকর্ষণ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টিলেজ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পদ্ধতি কী ?</a:t>
            </a:r>
          </a:p>
          <a:p>
            <a:endParaRPr lang="bn-IN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5908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২। ভূমিকর্ষণ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টিলেজ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পদ্ধতি কত প্রকার...........?</a:t>
            </a: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     (ক) ৫ প্রকার (খ) ৩ প্রকার (গ) ২ প্রকার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38862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৩। কোনটি ভূমিকর্ষণ যন্ত্র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টিলেজ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ইমপ্লিমেন্ট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     ক) রিপার (খ)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মোল্ড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প্লাউ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(গ)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রাইস পলিসার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10611"/>
            <a:ext cx="3048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5450" y="4495800"/>
            <a:ext cx="880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088"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টিলেজ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ইমপ্লিমেন্টের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আনবে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6D02C-8040-40F1-9082-2B79784D08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63975" y="1143000"/>
            <a:ext cx="4464050" cy="3348038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1DCAE-5A27-4325-976F-B25A4AA3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AE2C-CDCD-45B0-8895-F52DA4668952}" type="datetime1">
              <a:rPr lang="en-US" smtClean="0"/>
              <a:t>31-Mar-21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C359C-DAB2-4BE1-808B-C9454D79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A686DAE-224D-402A-AF86-BC6E75ABCAED}"/>
              </a:ext>
            </a:extLst>
          </p:cNvPr>
          <p:cNvSpPr txBox="1">
            <a:spLocks/>
          </p:cNvSpPr>
          <p:nvPr/>
        </p:nvSpPr>
        <p:spPr>
          <a:xfrm>
            <a:off x="7201053" y="1025178"/>
            <a:ext cx="3313247" cy="7499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3A0E94E-BF58-4937-9134-4EDB2F0C2AED}"/>
              </a:ext>
            </a:extLst>
          </p:cNvPr>
          <p:cNvSpPr txBox="1">
            <a:spLocks/>
          </p:cNvSpPr>
          <p:nvPr/>
        </p:nvSpPr>
        <p:spPr>
          <a:xfrm>
            <a:off x="7437558" y="5048774"/>
            <a:ext cx="2969119" cy="79763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টিজেল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ইমপ্লিমেন্টস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33D7C9-65E3-4B61-8ECF-B162598F2B9A}"/>
              </a:ext>
            </a:extLst>
          </p:cNvPr>
          <p:cNvSpPr/>
          <p:nvPr/>
        </p:nvSpPr>
        <p:spPr>
          <a:xfrm>
            <a:off x="6333214" y="723898"/>
            <a:ext cx="5222223" cy="5410200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7DC37336-4BC7-4338-B8A1-4520A0D56A38}"/>
              </a:ext>
            </a:extLst>
          </p:cNvPr>
          <p:cNvSpPr/>
          <p:nvPr/>
        </p:nvSpPr>
        <p:spPr>
          <a:xfrm>
            <a:off x="7113189" y="2575715"/>
            <a:ext cx="3488974" cy="543914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মেশিনারি-১</a:t>
            </a:r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61F73FA3-013A-464F-8FBB-A17C1B4D1D51}"/>
              </a:ext>
            </a:extLst>
          </p:cNvPr>
          <p:cNvSpPr/>
          <p:nvPr/>
        </p:nvSpPr>
        <p:spPr>
          <a:xfrm>
            <a:off x="7201053" y="1903474"/>
            <a:ext cx="3313246" cy="543914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07C49938-188C-4299-9DAD-3E23FB3983C5}"/>
              </a:ext>
            </a:extLst>
          </p:cNvPr>
          <p:cNvSpPr/>
          <p:nvPr/>
        </p:nvSpPr>
        <p:spPr>
          <a:xfrm>
            <a:off x="7373117" y="4112830"/>
            <a:ext cx="2969119" cy="543914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2616F31B-17C7-4FE9-B5BF-4BD0E9177FFA}"/>
              </a:ext>
            </a:extLst>
          </p:cNvPr>
          <p:cNvSpPr/>
          <p:nvPr/>
        </p:nvSpPr>
        <p:spPr>
          <a:xfrm>
            <a:off x="7462176" y="3293005"/>
            <a:ext cx="2791000" cy="543914"/>
          </a:xfrm>
          <a:prstGeom prst="round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১.৯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2AF06F-A558-42E2-B079-5393A0FC565F}"/>
              </a:ext>
            </a:extLst>
          </p:cNvPr>
          <p:cNvGrpSpPr/>
          <p:nvPr/>
        </p:nvGrpSpPr>
        <p:grpSpPr>
          <a:xfrm>
            <a:off x="636563" y="723899"/>
            <a:ext cx="5174365" cy="5410199"/>
            <a:chOff x="636563" y="723899"/>
            <a:chExt cx="5366337" cy="541019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3AD9D4B-52D8-4A4F-BACB-CD6E91A865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rgbClr val="006600"/>
              </a:solidFill>
            </a:ln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480A80E-25F5-4612-A934-89E9300D6D75}"/>
                </a:ext>
              </a:extLst>
            </p:cNvPr>
            <p:cNvSpPr/>
            <p:nvPr/>
          </p:nvSpPr>
          <p:spPr>
            <a:xfrm>
              <a:off x="4696621" y="4719343"/>
              <a:ext cx="1127765" cy="271756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20832C-C206-48C9-82E8-EFC7A3FC4C7F}"/>
                </a:ext>
              </a:extLst>
            </p:cNvPr>
            <p:cNvSpPr/>
            <p:nvPr/>
          </p:nvSpPr>
          <p:spPr>
            <a:xfrm>
              <a:off x="3836964" y="5450329"/>
              <a:ext cx="1415918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C39CD2A-F721-4DFC-A41E-0B2126F96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31135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349073"/>
            <a:ext cx="10134600" cy="450892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7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G_111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90052"/>
            <a:ext cx="5250604" cy="3138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3.7037E-6 L 5E-6 -0.07223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859F88-21A8-4160-86C0-C5D930D53473}"/>
              </a:ext>
            </a:extLst>
          </p:cNvPr>
          <p:cNvSpPr/>
          <p:nvPr/>
        </p:nvSpPr>
        <p:spPr>
          <a:xfrm>
            <a:off x="4695932" y="76200"/>
            <a:ext cx="2800135" cy="7546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34474-7FF0-4247-B6BA-20055A8BB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44" y="914400"/>
            <a:ext cx="10241711" cy="5765775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3733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DD81F7-5052-4104-A87E-ED7CFA87D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23" b="9007"/>
          <a:stretch/>
        </p:blipFill>
        <p:spPr>
          <a:xfrm>
            <a:off x="3251200" y="1066800"/>
            <a:ext cx="5689600" cy="44533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65B061-96C0-4393-A0EC-37BC0A90AF7E}"/>
              </a:ext>
            </a:extLst>
          </p:cNvPr>
          <p:cNvSpPr/>
          <p:nvPr/>
        </p:nvSpPr>
        <p:spPr>
          <a:xfrm>
            <a:off x="3524250" y="152400"/>
            <a:ext cx="51435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99F327-3B0D-4C19-AEDF-B468124E7013}"/>
              </a:ext>
            </a:extLst>
          </p:cNvPr>
          <p:cNvSpPr/>
          <p:nvPr/>
        </p:nvSpPr>
        <p:spPr>
          <a:xfrm>
            <a:off x="3124200" y="5181600"/>
            <a:ext cx="54483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টিলেজ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ইমপ্লিমেন্টস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28600"/>
            <a:ext cx="2438400" cy="715962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1524000"/>
            <a:ext cx="9525000" cy="3505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এই পাঠ শেষে শিক্ষার্থীরা.........</a:t>
            </a:r>
          </a:p>
          <a:p>
            <a:pPr>
              <a:lnSpc>
                <a:spcPct val="150000"/>
              </a:lnSpc>
              <a:buNone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টিলেজ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কি তা বলতে পারবে ।</a:t>
            </a:r>
          </a:p>
          <a:p>
            <a:pPr>
              <a:lnSpc>
                <a:spcPct val="150000"/>
              </a:lnSpc>
              <a:buNone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টিলেজ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কত প্রকার ও কি কি  তা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পারবে ।</a:t>
            </a:r>
          </a:p>
          <a:p>
            <a:pPr>
              <a:lnSpc>
                <a:spcPct val="150000"/>
              </a:lnSpc>
              <a:buNone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অ্যাটাসমেন্ট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গুলোর নাম বলতে পারবে।</a:t>
            </a:r>
          </a:p>
          <a:p>
            <a:pPr>
              <a:lnSpc>
                <a:spcPct val="150000"/>
              </a:lnSpc>
              <a:buNone/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925" y="0"/>
            <a:ext cx="4248150" cy="9906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টিলেজ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ইমপ্লিমেন্ট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C9A4E-C748-454D-B391-7DF16ABAA03B}"/>
              </a:ext>
            </a:extLst>
          </p:cNvPr>
          <p:cNvSpPr txBox="1">
            <a:spLocks/>
          </p:cNvSpPr>
          <p:nvPr/>
        </p:nvSpPr>
        <p:spPr>
          <a:xfrm>
            <a:off x="0" y="4876800"/>
            <a:ext cx="12192000" cy="1828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আলগা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আগাছামুক্ত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টিলেজ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টিলেজ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ইমপ্লিমেন্ট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টিলেজ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ইমপ্লিমেন্ট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A61B1-DE7C-4452-9FA3-285D33F5A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066800"/>
            <a:ext cx="5274045" cy="3950739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762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0700" y="228600"/>
            <a:ext cx="86106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ভূমিকর্ষণ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টিলেজ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পদ্ধতির প্রকারভেদ 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715000" y="1219200"/>
            <a:ext cx="762000" cy="6096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1752600"/>
            <a:ext cx="7543800" cy="152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133600" y="1905000"/>
            <a:ext cx="381000" cy="5334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oru-21-3-14.jpg"/>
          <p:cNvPicPr>
            <a:picLocks noChangeAspect="1"/>
          </p:cNvPicPr>
          <p:nvPr/>
        </p:nvPicPr>
        <p:blipFill rotWithShape="1">
          <a:blip r:embed="rId3"/>
          <a:srcRect b="9540"/>
          <a:stretch/>
        </p:blipFill>
        <p:spPr>
          <a:xfrm>
            <a:off x="381000" y="2438400"/>
            <a:ext cx="4942903" cy="3614500"/>
          </a:xfrm>
          <a:prstGeom prst="rect">
            <a:avLst/>
          </a:prstGeom>
        </p:spPr>
      </p:pic>
      <p:pic>
        <p:nvPicPr>
          <p:cNvPr id="15" name="Picture 14" descr="2WTpuddlingBanglade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2438400"/>
            <a:ext cx="4800600" cy="3530764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9448800" y="1905000"/>
            <a:ext cx="381000" cy="5334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8800" y="6019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দেশীয় পদ্ধতি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5943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আধুনিকপদ্ধতি বা যান্ত্রীকপদ্ধতি </a:t>
            </a:r>
            <a:endParaRPr lang="en-US" sz="3600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71700" y="381000"/>
            <a:ext cx="7848600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ভূমিকর্ষণ যন্ত্র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টিলেজ</a:t>
            </a:r>
            <a:r>
              <a:rPr lang="en-US" sz="5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ইমপ্লিমেন্ট</a:t>
            </a:r>
            <a:r>
              <a:rPr lang="en-US" sz="5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প্রকারভেদ</a:t>
            </a:r>
            <a:endParaRPr lang="en-US" sz="5400" b="1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867400" y="2438400"/>
            <a:ext cx="457200" cy="6096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3124200"/>
            <a:ext cx="6324600" cy="304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895600" y="3581400"/>
            <a:ext cx="457200" cy="9906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915400" y="3581400"/>
            <a:ext cx="457200" cy="10668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4876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ভূমি কর্ষণ যন্ত্র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4800600"/>
            <a:ext cx="551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বা যান্ত্রিক ভূমি কর্ষণ যন্ত্র</a:t>
            </a:r>
            <a:endParaRPr lang="en-US" sz="4000" b="1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81400" y="304800"/>
            <a:ext cx="52578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 কর্ষণ যন্ত্র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land-soil-grass-plant-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352800"/>
            <a:ext cx="1910862" cy="1656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Up Arrow 6"/>
          <p:cNvSpPr/>
          <p:nvPr/>
        </p:nvSpPr>
        <p:spPr>
          <a:xfrm>
            <a:off x="5715000" y="2819400"/>
            <a:ext cx="533400" cy="457200"/>
          </a:xfrm>
          <a:prstGeom prst="up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c203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03" l="0" r="986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5400" y="1219200"/>
            <a:ext cx="1524000" cy="143435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934200" y="3886200"/>
            <a:ext cx="533400" cy="60960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alalikman_1240507646_2-spade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3" b="100000" l="2000" r="99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3800" y="3048000"/>
            <a:ext cx="1905000" cy="19050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791200" y="5029200"/>
            <a:ext cx="457200" cy="457200"/>
          </a:xfrm>
          <a:prstGeom prst="down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2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" b="92000" l="5000" r="100000"/>
                    </a14:imgEffect>
                  </a14:imgLayer>
                </a14:imgProps>
              </a:ext>
            </a:extLst>
          </a:blip>
          <a:srcRect b="13984"/>
          <a:stretch/>
        </p:blipFill>
        <p:spPr>
          <a:xfrm>
            <a:off x="5181600" y="5486400"/>
            <a:ext cx="1594600" cy="1371600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>
            <a:off x="4495800" y="3962400"/>
            <a:ext cx="533400" cy="457200"/>
          </a:xfrm>
          <a:prstGeom prst="lef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125px-Socialist_Party_of_Bangladesh_-_SPB_ellection_logo.jpe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5506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3124200"/>
            <a:ext cx="2286000" cy="1816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34200" y="182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লাঙগল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6800" y="42672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বেলচা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5943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কোদাল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200" y="50292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মই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3810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2" grpId="0" animBg="1"/>
      <p:bldP spid="15" grpId="0" animBg="1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348</Words>
  <Application>Microsoft Office PowerPoint</Application>
  <PresentationFormat>Widescreen</PresentationFormat>
  <Paragraphs>76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 ফল</vt:lpstr>
      <vt:lpstr>টিলেজ ইমপ্লিমেন্ট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User.TTTC</dc:creator>
  <cp:lastModifiedBy>Shofi Uddin</cp:lastModifiedBy>
  <cp:revision>137</cp:revision>
  <dcterms:created xsi:type="dcterms:W3CDTF">2006-08-16T00:00:00Z</dcterms:created>
  <dcterms:modified xsi:type="dcterms:W3CDTF">2021-03-31T10:46:07Z</dcterms:modified>
</cp:coreProperties>
</file>