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5" r:id="rId4"/>
    <p:sldId id="279" r:id="rId5"/>
    <p:sldId id="264" r:id="rId6"/>
    <p:sldId id="276" r:id="rId7"/>
    <p:sldId id="277" r:id="rId8"/>
    <p:sldId id="261" r:id="rId9"/>
    <p:sldId id="278" r:id="rId10"/>
    <p:sldId id="260" r:id="rId11"/>
    <p:sldId id="272" r:id="rId12"/>
    <p:sldId id="281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00FF"/>
    <a:srgbClr val="FF33CC"/>
    <a:srgbClr val="FF0066"/>
    <a:srgbClr val="000099"/>
    <a:srgbClr val="9900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92C07-4AEA-415D-9312-AE0E37F42A56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46516-E21E-45A7-8C89-AD3EFB890A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8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46516-E21E-45A7-8C89-AD3EFB890A6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8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46516-E21E-45A7-8C89-AD3EFB890A6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1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14632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languagecenters.weebly.com/selecting-student-groups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xample_of_large_home_in_Southlake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2500" y="1143000"/>
            <a:ext cx="10287000" cy="4572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  <a:scene3d>
              <a:camera prst="isometricOffAxis2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9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0F4A1-4993-437F-89BE-049DFF5D9F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>
          <a:xfrm>
            <a:off x="4881562" y="2633667"/>
            <a:ext cx="2428875" cy="1590666"/>
          </a:xfrm>
          <a:prstGeom prst="ellipse">
            <a:avLst/>
          </a:prstGeom>
          <a:ln w="63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359AE8-05F3-4E97-AC10-0191E31409F6}"/>
              </a:ext>
            </a:extLst>
          </p:cNvPr>
          <p:cNvSpPr/>
          <p:nvPr/>
        </p:nvSpPr>
        <p:spPr>
          <a:xfrm>
            <a:off x="571499" y="58909"/>
            <a:ext cx="110490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5400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5400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5400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5400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-এ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815357" y="168445"/>
            <a:ext cx="1221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22C4F-7A0B-4171-AD21-DDDAC7741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7" b="99420" l="2333" r="100000">
                        <a14:foregroundMark x1="7000" y1="34783" x2="4667" y2="46957"/>
                        <a14:foregroundMark x1="78667" y1="18551" x2="75833" y2="20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689">
            <a:off x="1337395" y="318886"/>
            <a:ext cx="8763000" cy="50387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74C418F-588E-44FC-B465-886176ADEF2D}"/>
              </a:ext>
            </a:extLst>
          </p:cNvPr>
          <p:cNvSpPr/>
          <p:nvPr/>
        </p:nvSpPr>
        <p:spPr>
          <a:xfrm>
            <a:off x="1009650" y="76200"/>
            <a:ext cx="101727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ইফিসিয়েন্সি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(Pump Efficiency)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529BAA-AC92-4E3B-AC98-4EF3D1CA10BF}"/>
              </a:ext>
            </a:extLst>
          </p:cNvPr>
          <p:cNvSpPr/>
          <p:nvPr/>
        </p:nvSpPr>
        <p:spPr>
          <a:xfrm>
            <a:off x="0" y="3886200"/>
            <a:ext cx="29718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BHP=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মুফার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সবোচ্চ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4B1C6F-F1B9-4C95-8C93-D43907982186}"/>
              </a:ext>
            </a:extLst>
          </p:cNvPr>
          <p:cNvSpPr/>
          <p:nvPr/>
        </p:nvSpPr>
        <p:spPr>
          <a:xfrm>
            <a:off x="8534400" y="3048000"/>
            <a:ext cx="3515361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WHP=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সবোচ্চ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905C3E-41D9-4500-B247-5A181D33784B}"/>
              </a:ext>
            </a:extLst>
          </p:cNvPr>
          <p:cNvSpPr/>
          <p:nvPr/>
        </p:nvSpPr>
        <p:spPr>
          <a:xfrm>
            <a:off x="2895600" y="5105400"/>
            <a:ext cx="7772400" cy="1528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ইফিসিয়েন্সি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=WHP ও BHP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আনুপাতিক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8255" y="76200"/>
            <a:ext cx="773549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BHP, IHP ও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ইফিসিয়েন্সি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CD0F0-D62B-4D27-9AE8-0BC1DC7E82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66457"/>
            <a:ext cx="5919019" cy="2786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5B8ABC-EF81-40B2-B26F-E2ECB9F715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10000"/>
            <a:ext cx="5791200" cy="281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3588C4-AAB0-4CD8-9633-DBD9847C71B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066800"/>
            <a:ext cx="5938685" cy="2514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08A9BB-4C3A-4318-896E-84B83D52526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66800"/>
            <a:ext cx="5791200" cy="24384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0"/>
            <a:ext cx="67056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ড্র-ডাউন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(Draw Down)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3B50C2-7E59-497C-91BE-34209711866D}"/>
              </a:ext>
            </a:extLst>
          </p:cNvPr>
          <p:cNvSpPr/>
          <p:nvPr/>
        </p:nvSpPr>
        <p:spPr>
          <a:xfrm>
            <a:off x="1485900" y="5943600"/>
            <a:ext cx="92202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ড্র-ডাউন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পাম্পিং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লেভেল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স্ট্যাটিক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লেভেল</a:t>
            </a:r>
            <a:endParaRPr lang="en-US" sz="36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6CFCB-E022-4B23-BBA6-96622B8F0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20" y="914400"/>
            <a:ext cx="6017340" cy="4720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C1D820-BFCD-49D5-8B89-1FC6F498F6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r="3056" b="1235"/>
          <a:stretch/>
        </p:blipFill>
        <p:spPr>
          <a:xfrm>
            <a:off x="105699" y="914400"/>
            <a:ext cx="5904271" cy="48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897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5251" y="5257800"/>
            <a:ext cx="4381498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ড্র-ডাউন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6E3B60-E27D-4F9C-B20C-E6A13991C3F4}"/>
              </a:ext>
            </a:extLst>
          </p:cNvPr>
          <p:cNvSpPr txBox="1"/>
          <p:nvPr/>
        </p:nvSpPr>
        <p:spPr>
          <a:xfrm>
            <a:off x="4376737" y="228600"/>
            <a:ext cx="343852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4DA864-EDEE-43A3-A6D5-2B9D4327E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73100" y="1524000"/>
            <a:ext cx="4645800" cy="348435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6750" y="228600"/>
            <a:ext cx="32385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5500" y="5105400"/>
            <a:ext cx="8001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BHP, WHP ও Pump Capacity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EFB40-88E2-4481-B7B9-08506BA7B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32200" y="1600200"/>
            <a:ext cx="4927600" cy="2995981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81000"/>
            <a:ext cx="3048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0700" y="5410200"/>
            <a:ext cx="86106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ইফিসিয়েন্সি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03419-0CC7-4441-BB16-A169A72632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86254" y="1629128"/>
            <a:ext cx="4819492" cy="3599744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743200"/>
            <a:ext cx="9601200" cy="342900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perspectiveContrastingRightFacing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sz="19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ln w="9525">
                <a:solidFill>
                  <a:schemeClr val="bg1"/>
                </a:solidFill>
                <a:prstDash val="solid"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29807-E705-4B08-9818-13B46DA889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2" b="98615" l="5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6" t="8584" r="18194" b="23185"/>
          <a:stretch/>
        </p:blipFill>
        <p:spPr>
          <a:xfrm>
            <a:off x="4391025" y="254219"/>
            <a:ext cx="3409950" cy="3174781"/>
          </a:xfrm>
          <a:prstGeom prst="ellipse">
            <a:avLst/>
          </a:prstGeom>
          <a:ln w="63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022E-1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7003D2AC-7C9B-4B4A-80B0-28CFE332D26F}"/>
              </a:ext>
            </a:extLst>
          </p:cNvPr>
          <p:cNvSpPr txBox="1">
            <a:spLocks/>
          </p:cNvSpPr>
          <p:nvPr/>
        </p:nvSpPr>
        <p:spPr>
          <a:xfrm>
            <a:off x="4914899" y="152400"/>
            <a:ext cx="2362201" cy="7290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5E376E9-5B57-45F2-A900-D110D2AA5DC1}"/>
              </a:ext>
            </a:extLst>
          </p:cNvPr>
          <p:cNvSpPr txBox="1">
            <a:spLocks/>
          </p:cNvSpPr>
          <p:nvPr/>
        </p:nvSpPr>
        <p:spPr>
          <a:xfrm>
            <a:off x="7555329" y="1244827"/>
            <a:ext cx="3281633" cy="69458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6FDCC1-C052-4ED8-90F4-8A2FB53E8352}"/>
              </a:ext>
            </a:extLst>
          </p:cNvPr>
          <p:cNvSpPr txBox="1">
            <a:spLocks/>
          </p:cNvSpPr>
          <p:nvPr/>
        </p:nvSpPr>
        <p:spPr>
          <a:xfrm>
            <a:off x="6629400" y="5314756"/>
            <a:ext cx="4800600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A553C7-90BF-4ADC-BF42-4E2CB96C45B4}"/>
              </a:ext>
            </a:extLst>
          </p:cNvPr>
          <p:cNvSpPr/>
          <p:nvPr/>
        </p:nvSpPr>
        <p:spPr>
          <a:xfrm>
            <a:off x="6597430" y="1143000"/>
            <a:ext cx="4896503" cy="53212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782713BF-CAB2-48D0-B7FE-88B6393D5DBD}"/>
              </a:ext>
            </a:extLst>
          </p:cNvPr>
          <p:cNvSpPr/>
          <p:nvPr/>
        </p:nvSpPr>
        <p:spPr>
          <a:xfrm>
            <a:off x="7466086" y="3024035"/>
            <a:ext cx="3460116" cy="5603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ফার্মমেশিনারী-১</a:t>
            </a: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5D1BFA3C-A65E-4E1D-B76D-4A82B6C9EF51}"/>
              </a:ext>
            </a:extLst>
          </p:cNvPr>
          <p:cNvSpPr/>
          <p:nvPr/>
        </p:nvSpPr>
        <p:spPr>
          <a:xfrm>
            <a:off x="7925485" y="2255882"/>
            <a:ext cx="2541319" cy="5603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38DBC0CD-2511-4CF7-B8B0-6FC929E7B2C9}"/>
              </a:ext>
            </a:extLst>
          </p:cNvPr>
          <p:cNvSpPr/>
          <p:nvPr/>
        </p:nvSpPr>
        <p:spPr>
          <a:xfrm>
            <a:off x="7753604" y="4590508"/>
            <a:ext cx="2885084" cy="5603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48ABD120-3C4B-4B79-ADA8-FDF4EA20583A}"/>
              </a:ext>
            </a:extLst>
          </p:cNvPr>
          <p:cNvSpPr/>
          <p:nvPr/>
        </p:nvSpPr>
        <p:spPr>
          <a:xfrm>
            <a:off x="8125771" y="3803637"/>
            <a:ext cx="2140746" cy="56039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8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A7F462-49DC-4AA8-A3B0-BEE22D292FBA}"/>
              </a:ext>
            </a:extLst>
          </p:cNvPr>
          <p:cNvGrpSpPr/>
          <p:nvPr/>
        </p:nvGrpSpPr>
        <p:grpSpPr>
          <a:xfrm>
            <a:off x="609600" y="1143000"/>
            <a:ext cx="5038998" cy="5321275"/>
            <a:chOff x="636563" y="723899"/>
            <a:chExt cx="5366337" cy="541019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C1F0726-A8BA-4AE2-A6F6-78103D9B4E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EFFE3B-7BDD-41E1-8232-74080F403744}"/>
                </a:ext>
              </a:extLst>
            </p:cNvPr>
            <p:cNvSpPr/>
            <p:nvPr/>
          </p:nvSpPr>
          <p:spPr>
            <a:xfrm>
              <a:off x="4480927" y="4719343"/>
              <a:ext cx="1343460" cy="271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6BE2B99-4C7F-486E-9FAD-498451DE0E5F}"/>
                </a:ext>
              </a:extLst>
            </p:cNvPr>
            <p:cNvSpPr/>
            <p:nvPr/>
          </p:nvSpPr>
          <p:spPr>
            <a:xfrm>
              <a:off x="3836964" y="5450329"/>
              <a:ext cx="1415918" cy="271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E1F0304-B08C-4A10-92A2-BFA4EAE31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7770" y="2458"/>
            <a:ext cx="4676459" cy="8423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entrifugal Water Pump test run   vintage stationary engine[1]">
            <a:hlinkClick r:id="" action="ppaction://media"/>
            <a:extLst>
              <a:ext uri="{FF2B5EF4-FFF2-40B4-BE49-F238E27FC236}">
                <a16:creationId xmlns:a16="http://schemas.microsoft.com/office/drawing/2014/main" id="{0A91B8C6-9556-4E29-8F1C-35B11E8490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3300" y="914400"/>
            <a:ext cx="76454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4128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5638800"/>
            <a:ext cx="6248399" cy="91439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2850" y="152400"/>
            <a:ext cx="302629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DE0790-EF5B-4FC9-A11C-93D623196E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2" b="13187"/>
          <a:stretch/>
        </p:blipFill>
        <p:spPr>
          <a:xfrm>
            <a:off x="3095239" y="1143000"/>
            <a:ext cx="600152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9040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057400"/>
            <a:ext cx="82296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---</a:t>
            </a:r>
            <a:endParaRPr lang="bn-IN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ইফিসিয়েন্সে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>
                <a:latin typeface="NikoshBAN" pitchFamily="2" charset="0"/>
                <a:cs typeface="NikoshBAN" pitchFamily="2" charset="0"/>
              </a:rPr>
              <a:t>বিএইচপি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ডব্লিউএইচপি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হেড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ড্র-ডাইন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5F29FB-2056-41D8-8E44-44B957A1657A}"/>
              </a:ext>
            </a:extLst>
          </p:cNvPr>
          <p:cNvSpPr txBox="1"/>
          <p:nvPr/>
        </p:nvSpPr>
        <p:spPr>
          <a:xfrm>
            <a:off x="4762500" y="762000"/>
            <a:ext cx="2667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257800"/>
            <a:ext cx="10287000" cy="14478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949D-2D6B-4F48-A4E5-CD6F5BF9C5AB}"/>
              </a:ext>
            </a:extLst>
          </p:cNvPr>
          <p:cNvSpPr txBox="1"/>
          <p:nvPr/>
        </p:nvSpPr>
        <p:spPr>
          <a:xfrm>
            <a:off x="3762529" y="0"/>
            <a:ext cx="466694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(Pump) 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B07F99-1E57-4983-A26C-16BC5FB5FB0A}"/>
              </a:ext>
            </a:extLst>
          </p:cNvPr>
          <p:cNvGrpSpPr/>
          <p:nvPr/>
        </p:nvGrpSpPr>
        <p:grpSpPr>
          <a:xfrm>
            <a:off x="2107464" y="1143000"/>
            <a:ext cx="8027136" cy="4191000"/>
            <a:chOff x="2107464" y="1143000"/>
            <a:chExt cx="8027136" cy="4191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1286C4-39A5-4D97-AD01-0B9C38669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1" t="18235"/>
            <a:stretch/>
          </p:blipFill>
          <p:spPr>
            <a:xfrm>
              <a:off x="2107464" y="1143000"/>
              <a:ext cx="7977072" cy="41910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D3290A-F239-428F-982D-300D09B262F3}"/>
                </a:ext>
              </a:extLst>
            </p:cNvPr>
            <p:cNvSpPr/>
            <p:nvPr/>
          </p:nvSpPr>
          <p:spPr>
            <a:xfrm>
              <a:off x="7239000" y="4997244"/>
              <a:ext cx="2895600" cy="3048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230478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152400"/>
            <a:ext cx="96393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ক্যাপাসিটি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(Pump Capacity)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58108-E5DF-48F7-B8A3-524DA83A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"/>
          <a:stretch/>
        </p:blipFill>
        <p:spPr>
          <a:xfrm>
            <a:off x="1371600" y="1371600"/>
            <a:ext cx="3581400" cy="3348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0F2DEA-7699-4C8E-B147-39A20F7E0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219200"/>
            <a:ext cx="3657600" cy="3657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6C892F-D511-4B13-BA60-E5D09387123B}"/>
              </a:ext>
            </a:extLst>
          </p:cNvPr>
          <p:cNvSpPr/>
          <p:nvPr/>
        </p:nvSpPr>
        <p:spPr>
          <a:xfrm>
            <a:off x="1219200" y="4876800"/>
            <a:ext cx="3542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ঘণফুট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936CB3-E73C-48BA-9AD6-4012D9EBDC06}"/>
              </a:ext>
            </a:extLst>
          </p:cNvPr>
          <p:cNvSpPr/>
          <p:nvPr/>
        </p:nvSpPr>
        <p:spPr>
          <a:xfrm>
            <a:off x="7162800" y="4953000"/>
            <a:ext cx="3390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ঘণফুট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0B9E1D-6B88-420E-8DEC-A972F8B98D9F}"/>
              </a:ext>
            </a:extLst>
          </p:cNvPr>
          <p:cNvSpPr/>
          <p:nvPr/>
        </p:nvSpPr>
        <p:spPr>
          <a:xfrm>
            <a:off x="0" y="5638800"/>
            <a:ext cx="6096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ft</a:t>
            </a:r>
            <a:r>
              <a:rPr lang="en-US" sz="2800" strike="sngStrike" baseline="5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/sec=2 cubic ft per sec=2 cusec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10C61E-7ABE-4077-A34F-0F9CE2D30763}"/>
              </a:ext>
            </a:extLst>
          </p:cNvPr>
          <p:cNvSpPr/>
          <p:nvPr/>
        </p:nvSpPr>
        <p:spPr>
          <a:xfrm>
            <a:off x="6096000" y="5638800"/>
            <a:ext cx="6096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ft</a:t>
            </a:r>
            <a:r>
              <a:rPr lang="en-US" sz="2800" strike="sngStrike" baseline="5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/sec=3 cubic ft per sec=3 cusec</a:t>
            </a:r>
          </a:p>
        </p:txBody>
      </p:sp>
    </p:spTree>
    <p:extLst>
      <p:ext uri="{BB962C8B-B14F-4D97-AF65-F5344CB8AC3E}">
        <p14:creationId xmlns:p14="http://schemas.microsoft.com/office/powerpoint/2010/main" val="152444089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275AE3-A7B2-4575-AD49-4419DB052F7D}"/>
              </a:ext>
            </a:extLst>
          </p:cNvPr>
          <p:cNvSpPr/>
          <p:nvPr/>
        </p:nvSpPr>
        <p:spPr>
          <a:xfrm>
            <a:off x="1524000" y="152400"/>
            <a:ext cx="91440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প্রেসার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(Pump Pressure)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CBD2C-8291-4F97-B226-5DE4C79CE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42104"/>
            <a:ext cx="5689600" cy="3733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23EF33-904B-406D-A95C-FBC54FC6C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447800"/>
            <a:ext cx="5745769" cy="3581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E2E035-BD67-4624-9264-F573943E04FA}"/>
              </a:ext>
            </a:extLst>
          </p:cNvPr>
          <p:cNvSpPr/>
          <p:nvPr/>
        </p:nvSpPr>
        <p:spPr>
          <a:xfrm>
            <a:off x="304800" y="5410200"/>
            <a:ext cx="5562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সেন্ট্রিফিউগ্যাল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পম্প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নেগেটিভ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ভূ-পৃষ্ঠে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792506-F845-4B29-B524-F215735A54AC}"/>
              </a:ext>
            </a:extLst>
          </p:cNvPr>
          <p:cNvSpPr/>
          <p:nvPr/>
        </p:nvSpPr>
        <p:spPr>
          <a:xfrm>
            <a:off x="6248400" y="5334000"/>
            <a:ext cx="5486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পম্প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পজিটিভ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ভূ-তলে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270778" y="11591925"/>
            <a:ext cx="7239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পিতল</a:t>
            </a:r>
            <a:r>
              <a:rPr lang="en-US" sz="3600" dirty="0"/>
              <a:t> </a:t>
            </a:r>
            <a:r>
              <a:rPr lang="en-US" sz="3600" dirty="0" err="1"/>
              <a:t>পাইপ</a:t>
            </a:r>
            <a:r>
              <a:rPr lang="en-US" sz="3600" dirty="0"/>
              <a:t>( Brass Pipe)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D4F1A7-D822-4E3D-A855-F7314576FF42}"/>
              </a:ext>
            </a:extLst>
          </p:cNvPr>
          <p:cNvSpPr/>
          <p:nvPr/>
        </p:nvSpPr>
        <p:spPr>
          <a:xfrm>
            <a:off x="2667000" y="304800"/>
            <a:ext cx="68580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হেড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(Pump Head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8A18AE-BCF7-4E7F-B5F4-5367BCD1B048}"/>
              </a:ext>
            </a:extLst>
          </p:cNvPr>
          <p:cNvSpPr/>
          <p:nvPr/>
        </p:nvSpPr>
        <p:spPr>
          <a:xfrm rot="16200000">
            <a:off x="-1600200" y="2743200"/>
            <a:ext cx="5334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হেড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2723F-40BE-47E7-96BF-A5B7544E51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59" y="1143000"/>
            <a:ext cx="8305681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4883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258</Words>
  <Application>Microsoft Office PowerPoint</Application>
  <PresentationFormat>Widescreen</PresentationFormat>
  <Paragraphs>51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User.TTTC</dc:creator>
  <cp:lastModifiedBy>Shofi Uddin</cp:lastModifiedBy>
  <cp:revision>266</cp:revision>
  <dcterms:created xsi:type="dcterms:W3CDTF">2006-08-16T00:00:00Z</dcterms:created>
  <dcterms:modified xsi:type="dcterms:W3CDTF">2021-03-27T10:38:35Z</dcterms:modified>
</cp:coreProperties>
</file>