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61" r:id="rId5"/>
    <p:sldId id="278" r:id="rId6"/>
    <p:sldId id="264" r:id="rId7"/>
    <p:sldId id="280" r:id="rId8"/>
    <p:sldId id="279" r:id="rId9"/>
    <p:sldId id="281" r:id="rId10"/>
    <p:sldId id="262" r:id="rId11"/>
    <p:sldId id="269" r:id="rId12"/>
    <p:sldId id="270" r:id="rId13"/>
    <p:sldId id="268" r:id="rId14"/>
    <p:sldId id="263" r:id="rId15"/>
    <p:sldId id="282" r:id="rId16"/>
    <p:sldId id="283" r:id="rId17"/>
    <p:sldId id="284" r:id="rId18"/>
    <p:sldId id="265" r:id="rId19"/>
    <p:sldId id="271" r:id="rId20"/>
    <p:sldId id="274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7447"/>
          </a:xfrm>
          <a:prstGeom prst="rect">
            <a:avLst/>
          </a:prstGeom>
        </p:spPr>
      </p:pic>
      <p:sp>
        <p:nvSpPr>
          <p:cNvPr id="78" name="Trapezoid 6">
            <a:extLst>
              <a:ext uri="{FF2B5EF4-FFF2-40B4-BE49-F238E27FC236}">
                <a16:creationId xmlns:a16="http://schemas.microsoft.com/office/drawing/2014/main" xmlns="" id="{3B937E33-48A3-4276-AA11-BC97061C1A21}"/>
              </a:ext>
            </a:extLst>
          </p:cNvPr>
          <p:cNvSpPr/>
          <p:nvPr/>
        </p:nvSpPr>
        <p:spPr>
          <a:xfrm>
            <a:off x="930020" y="929033"/>
            <a:ext cx="7058081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7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Rectangle: Rounded Corners 23">
            <a:extLst>
              <a:ext uri="{FF2B5EF4-FFF2-40B4-BE49-F238E27FC236}">
                <a16:creationId xmlns:a16="http://schemas.microsoft.com/office/drawing/2014/main" xmlns="" id="{3770B1AF-50EA-4B04-8D16-FFD8EAD8D549}"/>
              </a:ext>
            </a:extLst>
          </p:cNvPr>
          <p:cNvSpPr/>
          <p:nvPr/>
        </p:nvSpPr>
        <p:spPr>
          <a:xfrm>
            <a:off x="914399" y="435429"/>
            <a:ext cx="7132865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24">
            <a:extLst>
              <a:ext uri="{FF2B5EF4-FFF2-40B4-BE49-F238E27FC236}">
                <a16:creationId xmlns:a16="http://schemas.microsoft.com/office/drawing/2014/main" xmlns="" id="{D9C3D2FB-878E-4317-B67F-993A16206C10}"/>
              </a:ext>
            </a:extLst>
          </p:cNvPr>
          <p:cNvSpPr/>
          <p:nvPr/>
        </p:nvSpPr>
        <p:spPr>
          <a:xfrm>
            <a:off x="1227364" y="642426"/>
            <a:ext cx="6493308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6610F450-2927-44D5-940D-B2422147550C}"/>
              </a:ext>
            </a:extLst>
          </p:cNvPr>
          <p:cNvGrpSpPr/>
          <p:nvPr/>
        </p:nvGrpSpPr>
        <p:grpSpPr>
          <a:xfrm>
            <a:off x="6060893" y="417621"/>
            <a:ext cx="1656471" cy="4712558"/>
            <a:chOff x="6679891" y="388313"/>
            <a:chExt cx="2208628" cy="4712558"/>
          </a:xfrm>
        </p:grpSpPr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xmlns="" id="{8516214F-E766-4B62-9E82-8040C5E96E93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21">
              <a:extLst>
                <a:ext uri="{FF2B5EF4-FFF2-40B4-BE49-F238E27FC236}">
                  <a16:creationId xmlns:a16="http://schemas.microsoft.com/office/drawing/2014/main" xmlns="" id="{63094720-7C51-4532-8AE1-235B96FCE28E}"/>
                </a:ext>
              </a:extLst>
            </p:cNvPr>
            <p:cNvSpPr/>
            <p:nvPr/>
          </p:nvSpPr>
          <p:spPr>
            <a:xfrm>
              <a:off x="6679891" y="2844360"/>
              <a:ext cx="2208628" cy="2208628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A0DB7FCD-B0F9-4DE5-BD77-ABD0320C9B7C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5EA17841-E8C7-40F1-996D-32016E82F0FB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A7085B4D-A1A9-4696-B928-149384449E98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9214B9F5-8F54-475D-8D32-5042F28DBA43}"/>
                </a:ext>
              </a:extLst>
            </p:cNvPr>
            <p:cNvCxnSpPr>
              <a:cxnSpLocks/>
              <a:stCxn id="124" idx="4"/>
              <a:endCxn id="100" idx="5"/>
            </p:cNvCxnSpPr>
            <p:nvPr/>
          </p:nvCxnSpPr>
          <p:spPr>
            <a:xfrm>
              <a:off x="7784205" y="1157570"/>
              <a:ext cx="0" cy="1686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Freeform: Shape 85">
              <a:extLst>
                <a:ext uri="{FF2B5EF4-FFF2-40B4-BE49-F238E27FC236}">
                  <a16:creationId xmlns:a16="http://schemas.microsoft.com/office/drawing/2014/main" xmlns="" id="{D9D41BF1-B65C-4E42-B050-1A4A55E7E054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86">
              <a:extLst>
                <a:ext uri="{FF2B5EF4-FFF2-40B4-BE49-F238E27FC236}">
                  <a16:creationId xmlns:a16="http://schemas.microsoft.com/office/drawing/2014/main" xmlns="" id="{0CD65818-302D-465E-B1EC-0A491351A345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87">
              <a:extLst>
                <a:ext uri="{FF2B5EF4-FFF2-40B4-BE49-F238E27FC236}">
                  <a16:creationId xmlns:a16="http://schemas.microsoft.com/office/drawing/2014/main" xmlns="" id="{B23C4DBF-7BD5-4D3A-A172-0F460697E89D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xmlns="" id="{169E80C6-F659-4F10-BD85-5611702E25FD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Graphic 100" descr="Boardroom">
              <a:extLst>
                <a:ext uri="{FF2B5EF4-FFF2-40B4-BE49-F238E27FC236}">
                  <a16:creationId xmlns:a16="http://schemas.microsoft.com/office/drawing/2014/main" xmlns="" id="{939C7238-7507-4760-A22B-131B0846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288371" y="4161796"/>
              <a:ext cx="914400" cy="914400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490206DD-85E8-4D64-9D95-5F3A62FB1A94}"/>
                </a:ext>
              </a:extLst>
            </p:cNvPr>
            <p:cNvSpPr txBox="1"/>
            <p:nvPr/>
          </p:nvSpPr>
          <p:spPr>
            <a:xfrm>
              <a:off x="7070554" y="3627617"/>
              <a:ext cx="17005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ম</a:t>
              </a:r>
              <a:endPara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D8FA8295-C1A7-4773-88C6-725B3B35F50D}"/>
              </a:ext>
            </a:extLst>
          </p:cNvPr>
          <p:cNvGrpSpPr/>
          <p:nvPr/>
        </p:nvGrpSpPr>
        <p:grpSpPr>
          <a:xfrm>
            <a:off x="2630769" y="439248"/>
            <a:ext cx="1656471" cy="5188114"/>
            <a:chOff x="2946244" y="414801"/>
            <a:chExt cx="2208628" cy="5188114"/>
          </a:xfrm>
        </p:grpSpPr>
        <p:sp>
          <p:nvSpPr>
            <p:cNvPr id="127" name="Freeform: Shape 73">
              <a:extLst>
                <a:ext uri="{FF2B5EF4-FFF2-40B4-BE49-F238E27FC236}">
                  <a16:creationId xmlns:a16="http://schemas.microsoft.com/office/drawing/2014/main" xmlns="" id="{D7BE03DD-D845-433B-8D65-3F374AC9FB9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8">
              <a:extLst>
                <a:ext uri="{FF2B5EF4-FFF2-40B4-BE49-F238E27FC236}">
                  <a16:creationId xmlns:a16="http://schemas.microsoft.com/office/drawing/2014/main" xmlns="" id="{289F9BD3-AFE2-479D-8EFA-651C98F06908}"/>
                </a:ext>
              </a:extLst>
            </p:cNvPr>
            <p:cNvSpPr/>
            <p:nvPr/>
          </p:nvSpPr>
          <p:spPr>
            <a:xfrm>
              <a:off x="2946244" y="3308817"/>
              <a:ext cx="2208628" cy="2208628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A283ED2C-FB38-4E24-BB58-E4DD922AE5D3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4722BFA1-8133-4D7D-98FB-358C29FC0D02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xmlns="" id="{546ADDB2-FE29-4DBC-9B09-410876138581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2AB7DF42-404C-4667-ACEF-E1455B4B57F8}"/>
                </a:ext>
              </a:extLst>
            </p:cNvPr>
            <p:cNvCxnSpPr>
              <a:cxnSpLocks/>
              <a:stCxn id="137" idx="4"/>
              <a:endCxn id="128" idx="5"/>
            </p:cNvCxnSpPr>
            <p:nvPr/>
          </p:nvCxnSpPr>
          <p:spPr>
            <a:xfrm>
              <a:off x="4042254" y="1184058"/>
              <a:ext cx="8304" cy="2124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reeform: Shape 74">
              <a:extLst>
                <a:ext uri="{FF2B5EF4-FFF2-40B4-BE49-F238E27FC236}">
                  <a16:creationId xmlns:a16="http://schemas.microsoft.com/office/drawing/2014/main" xmlns="" id="{41654E2A-E43B-4221-AFC7-1E564C660AFB}"/>
                </a:ext>
              </a:extLst>
            </p:cNvPr>
            <p:cNvSpPr/>
            <p:nvPr/>
          </p:nvSpPr>
          <p:spPr>
            <a:xfrm>
              <a:off x="4043472" y="3302796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: Shape 75">
              <a:extLst>
                <a:ext uri="{FF2B5EF4-FFF2-40B4-BE49-F238E27FC236}">
                  <a16:creationId xmlns:a16="http://schemas.microsoft.com/office/drawing/2014/main" xmlns="" id="{7B0A1992-ADCB-478E-ACC2-C977A99DD7AF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76">
              <a:extLst>
                <a:ext uri="{FF2B5EF4-FFF2-40B4-BE49-F238E27FC236}">
                  <a16:creationId xmlns:a16="http://schemas.microsoft.com/office/drawing/2014/main" xmlns="" id="{E64F327D-3774-4617-B795-F3350EC95C25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70AB8EA1-3F30-4177-82AE-0C56809CBE97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5" name="Graphic 106" descr="Handshake">
              <a:extLst>
                <a:ext uri="{FF2B5EF4-FFF2-40B4-BE49-F238E27FC236}">
                  <a16:creationId xmlns:a16="http://schemas.microsoft.com/office/drawing/2014/main" xmlns="" id="{A0401EEF-0CEE-4134-9986-03D94A5ED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619063" y="4683714"/>
              <a:ext cx="914400" cy="914400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7FCB114E-30DC-4937-915F-46F567371654}"/>
                </a:ext>
              </a:extLst>
            </p:cNvPr>
            <p:cNvSpPr txBox="1"/>
            <p:nvPr/>
          </p:nvSpPr>
          <p:spPr>
            <a:xfrm>
              <a:off x="3207391" y="3758422"/>
              <a:ext cx="17005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গ</a:t>
              </a:r>
              <a:endPara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2E74503D-3E31-4501-ACC1-9E54432DCB14}"/>
              </a:ext>
            </a:extLst>
          </p:cNvPr>
          <p:cNvGrpSpPr/>
          <p:nvPr/>
        </p:nvGrpSpPr>
        <p:grpSpPr>
          <a:xfrm>
            <a:off x="4352733" y="343792"/>
            <a:ext cx="1656471" cy="5340577"/>
            <a:chOff x="4864290" y="359569"/>
            <a:chExt cx="2208628" cy="5340577"/>
          </a:xfrm>
        </p:grpSpPr>
        <p:sp>
          <p:nvSpPr>
            <p:cNvPr id="140" name="Freeform: Shape 79">
              <a:extLst>
                <a:ext uri="{FF2B5EF4-FFF2-40B4-BE49-F238E27FC236}">
                  <a16:creationId xmlns:a16="http://schemas.microsoft.com/office/drawing/2014/main" xmlns="" id="{50055088-77BD-4D23-A1E1-B07EFB6D84D5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19">
              <a:extLst>
                <a:ext uri="{FF2B5EF4-FFF2-40B4-BE49-F238E27FC236}">
                  <a16:creationId xmlns:a16="http://schemas.microsoft.com/office/drawing/2014/main" xmlns="" id="{057E04C9-A934-4BBF-93A0-2A48D7BB8F9B}"/>
                </a:ext>
              </a:extLst>
            </p:cNvPr>
            <p:cNvSpPr/>
            <p:nvPr/>
          </p:nvSpPr>
          <p:spPr>
            <a:xfrm>
              <a:off x="4864290" y="3429000"/>
              <a:ext cx="2208628" cy="2208628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C0D0F899-833F-420E-82CB-CA929109DE37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xmlns="" id="{96746E8F-9175-45A0-A65A-11E5F0492B2D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xmlns="" id="{62897699-3D79-4867-97B6-52C3DCD0AE86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CCCF36B1-C983-4D8D-A2BC-232598546795}"/>
                </a:ext>
              </a:extLst>
            </p:cNvPr>
            <p:cNvCxnSpPr>
              <a:cxnSpLocks/>
              <a:stCxn id="150" idx="4"/>
              <a:endCxn id="141" idx="5"/>
            </p:cNvCxnSpPr>
            <p:nvPr/>
          </p:nvCxnSpPr>
          <p:spPr>
            <a:xfrm flipH="1">
              <a:off x="5968604" y="1128826"/>
              <a:ext cx="4592" cy="2300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Freeform: Shape 80">
              <a:extLst>
                <a:ext uri="{FF2B5EF4-FFF2-40B4-BE49-F238E27FC236}">
                  <a16:creationId xmlns:a16="http://schemas.microsoft.com/office/drawing/2014/main" xmlns="" id="{DF28B970-B7D3-4943-A2E6-16F51889E37C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: Shape 81">
              <a:extLst>
                <a:ext uri="{FF2B5EF4-FFF2-40B4-BE49-F238E27FC236}">
                  <a16:creationId xmlns:a16="http://schemas.microsoft.com/office/drawing/2014/main" xmlns="" id="{FECCF5FF-84C7-47BB-BCD9-02FEDF2DA590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: Shape 82">
              <a:extLst>
                <a:ext uri="{FF2B5EF4-FFF2-40B4-BE49-F238E27FC236}">
                  <a16:creationId xmlns:a16="http://schemas.microsoft.com/office/drawing/2014/main" xmlns="" id="{B27476EE-CF2F-4028-90E6-07F9ADE09488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5F52D426-5001-48C3-B633-FA67C69E28CE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Graphic 108" descr="Target Audience">
              <a:extLst>
                <a:ext uri="{FF2B5EF4-FFF2-40B4-BE49-F238E27FC236}">
                  <a16:creationId xmlns:a16="http://schemas.microsoft.com/office/drawing/2014/main" xmlns="" id="{B1DA00F4-A65E-4D6A-BD87-835A30D06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554363" y="4851291"/>
              <a:ext cx="786337" cy="786337"/>
            </a:xfrm>
            <a:prstGeom prst="rect">
              <a:avLst/>
            </a:prstGeom>
          </p:spPr>
        </p:pic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BC33EEB7-A335-44CA-B7DA-88683F00B158}"/>
                </a:ext>
              </a:extLst>
            </p:cNvPr>
            <p:cNvSpPr txBox="1"/>
            <p:nvPr/>
          </p:nvSpPr>
          <p:spPr>
            <a:xfrm>
              <a:off x="5164070" y="3866649"/>
              <a:ext cx="17005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ত</a:t>
              </a:r>
              <a:endPara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E9257BD5-7609-4C83-AD03-33FF14164024}"/>
              </a:ext>
            </a:extLst>
          </p:cNvPr>
          <p:cNvGrpSpPr/>
          <p:nvPr/>
        </p:nvGrpSpPr>
        <p:grpSpPr>
          <a:xfrm>
            <a:off x="923964" y="400287"/>
            <a:ext cx="1656471" cy="5714698"/>
            <a:chOff x="1231952" y="400287"/>
            <a:chExt cx="2208628" cy="5714698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1BC12887-63DE-4338-9904-5BC6DB12E994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69">
              <a:extLst>
                <a:ext uri="{FF2B5EF4-FFF2-40B4-BE49-F238E27FC236}">
                  <a16:creationId xmlns:a16="http://schemas.microsoft.com/office/drawing/2014/main" xmlns="" id="{71133609-A0B5-4EDE-943C-F54CE0DDB654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7">
              <a:extLst>
                <a:ext uri="{FF2B5EF4-FFF2-40B4-BE49-F238E27FC236}">
                  <a16:creationId xmlns:a16="http://schemas.microsoft.com/office/drawing/2014/main" xmlns="" id="{8899EDD3-847E-47AF-8465-D234924B1AA2}"/>
                </a:ext>
              </a:extLst>
            </p:cNvPr>
            <p:cNvSpPr/>
            <p:nvPr/>
          </p:nvSpPr>
          <p:spPr>
            <a:xfrm>
              <a:off x="1231952" y="3820887"/>
              <a:ext cx="2208628" cy="2208628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2D87A166-A63D-40E6-A1A5-C6B78D047052}"/>
                </a:ext>
              </a:extLst>
            </p:cNvPr>
            <p:cNvSpPr txBox="1"/>
            <p:nvPr/>
          </p:nvSpPr>
          <p:spPr>
            <a:xfrm>
              <a:off x="1507724" y="4343460"/>
              <a:ext cx="17005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entury Gothic" panose="020B0502020202020204" pitchFamily="34" charset="0"/>
                </a:rPr>
                <a:t>স্বা</a:t>
              </a:r>
              <a:endPara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endParaRP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2F64701E-F31D-4C6B-9219-1EE401EA8FC0}"/>
                </a:ext>
              </a:extLst>
            </p:cNvPr>
            <p:cNvGrpSpPr/>
            <p:nvPr/>
          </p:nvGrpSpPr>
          <p:grpSpPr>
            <a:xfrm>
              <a:off x="1960039" y="400287"/>
              <a:ext cx="769257" cy="769257"/>
              <a:chOff x="1742328" y="400287"/>
              <a:chExt cx="769257" cy="769257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982E62F5-DD20-4F0B-BB5C-E1CB87472CE4}"/>
                  </a:ext>
                </a:extLst>
              </p:cNvPr>
              <p:cNvSpPr/>
              <p:nvPr/>
            </p:nvSpPr>
            <p:spPr>
              <a:xfrm>
                <a:off x="1742328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xmlns="" id="{34B2BBF9-0535-47F9-8B63-D311C6F9FADA}"/>
                  </a:ext>
                </a:extLst>
              </p:cNvPr>
              <p:cNvSpPr/>
              <p:nvPr/>
            </p:nvSpPr>
            <p:spPr>
              <a:xfrm>
                <a:off x="1917637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B1AFB019-8DC7-4C04-9081-61E2B3AF30CF}"/>
                </a:ext>
              </a:extLst>
            </p:cNvPr>
            <p:cNvCxnSpPr>
              <a:cxnSpLocks/>
              <a:stCxn id="163" idx="4"/>
              <a:endCxn id="155" idx="5"/>
            </p:cNvCxnSpPr>
            <p:nvPr/>
          </p:nvCxnSpPr>
          <p:spPr>
            <a:xfrm flipH="1">
              <a:off x="2336266" y="1169544"/>
              <a:ext cx="8402" cy="2651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Freeform: Shape 66">
              <a:extLst>
                <a:ext uri="{FF2B5EF4-FFF2-40B4-BE49-F238E27FC236}">
                  <a16:creationId xmlns:a16="http://schemas.microsoft.com/office/drawing/2014/main" xmlns="" id="{ADA01CA7-6449-460B-ACCF-C315808172CD}"/>
                </a:ext>
              </a:extLst>
            </p:cNvPr>
            <p:cNvSpPr/>
            <p:nvPr/>
          </p:nvSpPr>
          <p:spPr>
            <a:xfrm>
              <a:off x="2335118" y="381398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70">
              <a:extLst>
                <a:ext uri="{FF2B5EF4-FFF2-40B4-BE49-F238E27FC236}">
                  <a16:creationId xmlns:a16="http://schemas.microsoft.com/office/drawing/2014/main" xmlns="" id="{C33A24A7-874A-4143-807A-C35217BBCB01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: Shape 72">
              <a:extLst>
                <a:ext uri="{FF2B5EF4-FFF2-40B4-BE49-F238E27FC236}">
                  <a16:creationId xmlns:a16="http://schemas.microsoft.com/office/drawing/2014/main" xmlns="" id="{653C0446-6D36-4BBD-A0FD-4716481F8107}"/>
                </a:ext>
              </a:extLst>
            </p:cNvPr>
            <p:cNvSpPr/>
            <p:nvPr/>
          </p:nvSpPr>
          <p:spPr>
            <a:xfrm>
              <a:off x="2316079" y="377284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Graphic 102" descr="Daily calendar">
              <a:extLst>
                <a:ext uri="{FF2B5EF4-FFF2-40B4-BE49-F238E27FC236}">
                  <a16:creationId xmlns:a16="http://schemas.microsoft.com/office/drawing/2014/main" xmlns="" id="{09ADB35B-0EA8-415A-A9D1-8A2423826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939219" y="5201766"/>
              <a:ext cx="802298" cy="802298"/>
            </a:xfrm>
            <a:prstGeom prst="rect">
              <a:avLst/>
            </a:prstGeom>
          </p:spPr>
        </p:pic>
      </p:grpSp>
      <p:grpSp>
        <p:nvGrpSpPr>
          <p:cNvPr id="165" name="Group 16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71" name="Frame 170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Frame 171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9" name="Half Frame 168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Half Frame 169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649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2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2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2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2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0" y="370610"/>
            <a:ext cx="9144000" cy="6858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7673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জাগতিক রাজ্যের বৈশিষ্ট্য লিখ ।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890675"/>
            <a:ext cx="3276600" cy="273873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2" name="Frame 11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Frame 12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Half Frame 9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"/>
            <a:ext cx="4286250" cy="3256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286250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8999"/>
            <a:ext cx="4724400" cy="3401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19484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150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ঐশ্যরাজ্য কোথায় ?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71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এই রাজ্যের কী সীমারেখা আছে ? 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এখানে কি সুখ আছে ?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5313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এই রাজ্যের রাজা কে ?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993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এখানে কি মানুষ বাস করে ?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7" name="Frame 16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Frame 17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" name="Half Frame 14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Half Frame 15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0" y="408710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246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ঐশ্যরাজ্যে প্রবেশের জন্য আমাদের কি কাজ করতে হবে তা দলে আলোচনা করে লিখে উপস্থাপন কর।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581400"/>
            <a:ext cx="3429000" cy="2667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2" name="Frame 11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Frame 12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Half Frame 9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595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4"/>
            <a:ext cx="9144000" cy="68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3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7"/>
            <a:ext cx="9144000" cy="68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3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8"/>
            <a:ext cx="9140923" cy="68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3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0" y="228600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কারা ঐশ্যরাজ্যে প্রবেশ করতে পারে না ?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86" y="2675930"/>
            <a:ext cx="3402227" cy="31470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2" name="Frame 11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Frame 12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Half Frame 9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Half Frame 10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8100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12192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ঐশ্যরাজ্য হচ্ছে-</a:t>
            </a:r>
            <a:endParaRPr lang="bn-BD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ইশ্বরের রাজ্য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সুখ, শান্তি, সহানিভুতি ও ন্যায্যতার স্থান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 সবাই সমান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6576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	খ।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91200" y="4807527"/>
            <a:ext cx="609600" cy="795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5" name="Frame 14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Frame 15"/>
                <p:cNvSpPr/>
                <p:nvPr/>
              </p:nvSpPr>
              <p:spPr>
                <a:xfrm>
                  <a:off x="76200" y="76200"/>
                  <a:ext cx="89916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Half Frame 12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Half Frame 13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tx2">
                <a:lumMod val="60000"/>
                <a:lumOff val="40000"/>
                <a:alpha val="6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935" y="-84686"/>
            <a:ext cx="9144000" cy="6858000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60000"/>
                  <a:lumOff val="40000"/>
                  <a:alpha val="92000"/>
                </a:schemeClr>
              </a:gs>
              <a:gs pos="69000">
                <a:schemeClr val="accent3">
                  <a:alpha val="67000"/>
                  <a:lumMod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927100" dist="50800" dir="960000">
              <a:prstClr val="black">
                <a:alpha val="8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0" y="0"/>
            <a:ext cx="9296400" cy="7010400"/>
            <a:chOff x="0" y="0"/>
            <a:chExt cx="9144000" cy="685800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66" name="Group 6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70" name="Frame 69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Frame 70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8" name="Half Frame 67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Half Frame 68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F7318AE7-9B6B-426D-8559-847D5C4065A1}"/>
              </a:ext>
            </a:extLst>
          </p:cNvPr>
          <p:cNvSpPr/>
          <p:nvPr/>
        </p:nvSpPr>
        <p:spPr>
          <a:xfrm rot="439804">
            <a:off x="3132115" y="1868331"/>
            <a:ext cx="3939006" cy="1942768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637FF8BE-A26E-4F5D-8B48-CDEADC51BDC7}"/>
              </a:ext>
            </a:extLst>
          </p:cNvPr>
          <p:cNvGrpSpPr/>
          <p:nvPr/>
        </p:nvGrpSpPr>
        <p:grpSpPr>
          <a:xfrm>
            <a:off x="586099" y="761999"/>
            <a:ext cx="3996093" cy="2325883"/>
            <a:chOff x="5413659" y="1356561"/>
            <a:chExt cx="3925717" cy="1221642"/>
          </a:xfrm>
        </p:grpSpPr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7602462C-0718-4C8B-AD8C-37935779043A}"/>
                </a:ext>
              </a:extLst>
            </p:cNvPr>
            <p:cNvGrpSpPr/>
            <p:nvPr/>
          </p:nvGrpSpPr>
          <p:grpSpPr>
            <a:xfrm>
              <a:off x="5413659" y="1356561"/>
              <a:ext cx="3914383" cy="1221642"/>
              <a:chOff x="3119461" y="2790000"/>
              <a:chExt cx="3914383" cy="1221642"/>
            </a:xfrm>
          </p:grpSpPr>
          <p:sp>
            <p:nvSpPr>
              <p:cNvPr id="82" name="Rectangle: Top Corners Rounded 83">
                <a:extLst>
                  <a:ext uri="{FF2B5EF4-FFF2-40B4-BE49-F238E27FC236}">
                    <a16:creationId xmlns=""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4">
                <a:extLst>
                  <a:ext uri="{FF2B5EF4-FFF2-40B4-BE49-F238E27FC236}">
                    <a16:creationId xmlns="" xmlns:a16="http://schemas.microsoft.com/office/drawing/2014/main" id="{6B051CC9-FF3F-4128-922F-B844268E8483}"/>
                  </a:ext>
                </a:extLst>
              </p:cNvPr>
              <p:cNvSpPr/>
              <p:nvPr/>
            </p:nvSpPr>
            <p:spPr>
              <a:xfrm rot="5400000">
                <a:off x="6200922" y="3170422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46D10031-27B3-4C49-98B3-5B12E260223A}"/>
                </a:ext>
              </a:extLst>
            </p:cNvPr>
            <p:cNvSpPr txBox="1"/>
            <p:nvPr/>
          </p:nvSpPr>
          <p:spPr>
            <a:xfrm>
              <a:off x="8904423" y="1801525"/>
              <a:ext cx="434953" cy="339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41561AE9-FE7C-4656-93CC-826AA86047A4}"/>
                </a:ext>
              </a:extLst>
            </p:cNvPr>
            <p:cNvSpPr txBox="1"/>
            <p:nvPr/>
          </p:nvSpPr>
          <p:spPr>
            <a:xfrm>
              <a:off x="5828573" y="1555462"/>
              <a:ext cx="3010486" cy="76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বিপ্লব</a:t>
              </a: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বাস্কি</a:t>
              </a: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</a:p>
            <a:p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সহকারী</a:t>
              </a: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</a:p>
            <a:p>
              <a:r>
                <a:rPr lang="en-US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চব্বিশ</a:t>
              </a:r>
              <a:r>
                <a:rPr 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নগর</a:t>
              </a:r>
              <a:r>
                <a:rPr 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উচ্চ</a:t>
              </a:r>
              <a:r>
                <a:rPr 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বিদ্যালয়</a:t>
              </a:r>
              <a:r>
                <a:rPr 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20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কলেজ</a:t>
              </a:r>
              <a:endPara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  <a:p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গোদাগাড়ী</a:t>
              </a: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রাজশাহী</a:t>
              </a:r>
              <a:r>
                <a: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।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974773E3-D748-4AB0-84A0-3EE08D8EE1F8}"/>
              </a:ext>
            </a:extLst>
          </p:cNvPr>
          <p:cNvGrpSpPr/>
          <p:nvPr/>
        </p:nvGrpSpPr>
        <p:grpSpPr>
          <a:xfrm>
            <a:off x="488392" y="457201"/>
            <a:ext cx="3851956" cy="3023610"/>
            <a:chOff x="1543242" y="4511958"/>
            <a:chExt cx="4145323" cy="1589648"/>
          </a:xfrm>
        </p:grpSpPr>
        <p:sp>
          <p:nvSpPr>
            <p:cNvPr id="85" name="Freeform: Shape 85">
              <a:extLst>
                <a:ext uri="{FF2B5EF4-FFF2-40B4-BE49-F238E27FC236}">
                  <a16:creationId xmlns="" xmlns:a16="http://schemas.microsoft.com/office/drawing/2014/main" id="{C9071A32-CEB1-409E-B2F3-6B441E2F4682}"/>
                </a:ext>
              </a:extLst>
            </p:cNvPr>
            <p:cNvSpPr/>
            <p:nvPr/>
          </p:nvSpPr>
          <p:spPr>
            <a:xfrm rot="16200000">
              <a:off x="4522709" y="493574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328CFC94-5550-4B65-ACAA-61905224DA8E}"/>
                </a:ext>
              </a:extLst>
            </p:cNvPr>
            <p:cNvGrpSpPr/>
            <p:nvPr/>
          </p:nvGrpSpPr>
          <p:grpSpPr>
            <a:xfrm>
              <a:off x="1543242" y="4511958"/>
              <a:ext cx="3914382" cy="1561514"/>
              <a:chOff x="777702" y="1039430"/>
              <a:chExt cx="3914382" cy="1561514"/>
            </a:xfrm>
          </p:grpSpPr>
          <p:sp>
            <p:nvSpPr>
              <p:cNvPr id="87" name="Freeform: Shape 87">
                <a:extLst>
                  <a:ext uri="{FF2B5EF4-FFF2-40B4-BE49-F238E27FC236}">
                    <a16:creationId xmlns="" xmlns:a16="http://schemas.microsoft.com/office/drawing/2014/main" id="{E9028026-B729-4171-A906-C0392AC497FF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8">
                <a:extLst>
                  <a:ext uri="{FF2B5EF4-FFF2-40B4-BE49-F238E27FC236}">
                    <a16:creationId xmlns="" xmlns:a16="http://schemas.microsoft.com/office/drawing/2014/main" id="{961609A1-C364-4DF4-B50C-B74765F18C20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Left Bracket 12">
                <a:extLst>
                  <a:ext uri="{FF2B5EF4-FFF2-40B4-BE49-F238E27FC236}">
                    <a16:creationId xmlns="" xmlns:a16="http://schemas.microsoft.com/office/drawing/2014/main" id="{1BBC2BBE-49C9-48D1-B788-2CB665EB5738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9F55519C-764E-4618-906D-9E72B48CC833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631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শিক্ষক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পরিচিতি</a:t>
                </a:r>
                <a:endPara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166CA381-B8E9-4260-9D4F-654D8D7073F3}"/>
              </a:ext>
            </a:extLst>
          </p:cNvPr>
          <p:cNvSpPr/>
          <p:nvPr/>
        </p:nvSpPr>
        <p:spPr>
          <a:xfrm rot="439804">
            <a:off x="3184794" y="4142370"/>
            <a:ext cx="3790367" cy="1989672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B4722E80-26B1-49A7-A77F-B1A779C192A3}"/>
              </a:ext>
            </a:extLst>
          </p:cNvPr>
          <p:cNvGrpSpPr/>
          <p:nvPr/>
        </p:nvGrpSpPr>
        <p:grpSpPr>
          <a:xfrm>
            <a:off x="759812" y="3581400"/>
            <a:ext cx="3969210" cy="2373900"/>
            <a:chOff x="5413659" y="1360733"/>
            <a:chExt cx="4052216" cy="1217470"/>
          </a:xfrm>
        </p:grpSpPr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361FB6E-41F6-46EC-95A6-2BA02F153227}"/>
                </a:ext>
              </a:extLst>
            </p:cNvPr>
            <p:cNvGrpSpPr/>
            <p:nvPr/>
          </p:nvGrpSpPr>
          <p:grpSpPr>
            <a:xfrm>
              <a:off x="5413659" y="1360733"/>
              <a:ext cx="3914383" cy="1217470"/>
              <a:chOff x="3119461" y="2794172"/>
              <a:chExt cx="3914383" cy="1217470"/>
            </a:xfrm>
          </p:grpSpPr>
          <p:sp>
            <p:nvSpPr>
              <p:cNvPr id="96" name="Rectangle: Top Corners Rounded 69">
                <a:extLst>
                  <a:ext uri="{FF2B5EF4-FFF2-40B4-BE49-F238E27FC236}">
                    <a16:creationId xmlns="" xmlns:a16="http://schemas.microsoft.com/office/drawing/2014/main" id="{1CD8C1E3-BC7F-4186-82CA-C3C9C095A4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: Shape 70">
                <a:extLst>
                  <a:ext uri="{FF2B5EF4-FFF2-40B4-BE49-F238E27FC236}">
                    <a16:creationId xmlns="" xmlns:a16="http://schemas.microsoft.com/office/drawing/2014/main" id="{CA27B471-0242-4767-BD3A-CB39421E7FE6}"/>
                  </a:ext>
                </a:extLst>
              </p:cNvPr>
              <p:cNvSpPr/>
              <p:nvPr/>
            </p:nvSpPr>
            <p:spPr>
              <a:xfrm rot="5400000">
                <a:off x="6200922" y="3174594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ACFD994F-F7C6-4492-9FDB-2BCAC456E34E}"/>
                </a:ext>
              </a:extLst>
            </p:cNvPr>
            <p:cNvSpPr txBox="1"/>
            <p:nvPr/>
          </p:nvSpPr>
          <p:spPr>
            <a:xfrm>
              <a:off x="8875542" y="1797719"/>
              <a:ext cx="590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B1E484E2-4DF0-4768-8403-F3409737270D}"/>
                </a:ext>
              </a:extLst>
            </p:cNvPr>
            <p:cNvSpPr txBox="1"/>
            <p:nvPr/>
          </p:nvSpPr>
          <p:spPr>
            <a:xfrm>
              <a:off x="5765011" y="1414061"/>
              <a:ext cx="3068939" cy="105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শ্রেণীঃ</a:t>
              </a:r>
              <a:r>
                <a:rPr lang="en-US" sz="2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অষ্টম</a:t>
              </a:r>
              <a:endPara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r>
                <a:rPr lang="en-US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বিষয়ঃ</a:t>
              </a:r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খ্রিস্টান</a:t>
              </a:r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ধর্ম</a:t>
              </a:r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নৈতিক</a:t>
              </a:r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শিক্ষা</a:t>
              </a:r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। </a:t>
              </a:r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r>
                <a:rPr lang="en-US" sz="2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অধ্যায়ঃ</a:t>
              </a:r>
              <a:r>
                <a:rPr lang="en-US" sz="2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	</a:t>
              </a:r>
              <a:r>
                <a:rPr lang="en-US" sz="2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পঞ্চম</a:t>
              </a:r>
              <a:endParaRPr lang="en-US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endPara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r>
                <a:rPr lang="en-US" sz="2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শিরোনামঃ</a:t>
              </a:r>
              <a:r>
                <a:rPr lang="en-US" sz="2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যীশুর</a:t>
              </a:r>
              <a:r>
                <a:rPr lang="en-US" sz="2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বাণী</a:t>
              </a:r>
              <a:r>
                <a:rPr lang="en-US" sz="2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প্রচারের</a:t>
              </a:r>
              <a:r>
                <a:rPr lang="en-US" sz="2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2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মূলভাব</a:t>
              </a:r>
              <a:r>
                <a:rPr lang="en-US" sz="2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। </a:t>
              </a:r>
              <a:endParaRPr lang="en-US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CDEF8D35-7E1B-43A4-B2CA-1397FC63EDF8}"/>
              </a:ext>
            </a:extLst>
          </p:cNvPr>
          <p:cNvGrpSpPr/>
          <p:nvPr/>
        </p:nvGrpSpPr>
        <p:grpSpPr>
          <a:xfrm>
            <a:off x="488392" y="3492984"/>
            <a:ext cx="3884004" cy="2660589"/>
            <a:chOff x="1527772" y="2633707"/>
            <a:chExt cx="4160793" cy="1634407"/>
          </a:xfrm>
        </p:grpSpPr>
        <p:sp>
          <p:nvSpPr>
            <p:cNvPr id="99" name="Freeform: Shape 71">
              <a:extLst>
                <a:ext uri="{FF2B5EF4-FFF2-40B4-BE49-F238E27FC236}">
                  <a16:creationId xmlns="" xmlns:a16="http://schemas.microsoft.com/office/drawing/2014/main" id="{7B3EAE41-2551-4588-850C-7D16A3944F61}"/>
                </a:ext>
              </a:extLst>
            </p:cNvPr>
            <p:cNvSpPr/>
            <p:nvPr/>
          </p:nvSpPr>
          <p:spPr>
            <a:xfrm rot="16200000">
              <a:off x="4522709" y="3029364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14FEB18D-2DA9-4579-A199-163B41060B92}"/>
                </a:ext>
              </a:extLst>
            </p:cNvPr>
            <p:cNvGrpSpPr/>
            <p:nvPr/>
          </p:nvGrpSpPr>
          <p:grpSpPr>
            <a:xfrm>
              <a:off x="1527772" y="2633707"/>
              <a:ext cx="3914384" cy="1634407"/>
              <a:chOff x="777703" y="966538"/>
              <a:chExt cx="3914384" cy="1634407"/>
            </a:xfrm>
          </p:grpSpPr>
          <p:sp>
            <p:nvSpPr>
              <p:cNvPr id="101" name="Freeform: Shape 73">
                <a:extLst>
                  <a:ext uri="{FF2B5EF4-FFF2-40B4-BE49-F238E27FC236}">
                    <a16:creationId xmlns="" xmlns:a16="http://schemas.microsoft.com/office/drawing/2014/main" id="{03FB26B7-FE60-4082-9BAE-A98F8A0DE121}"/>
                  </a:ext>
                </a:extLst>
              </p:cNvPr>
              <p:cNvSpPr/>
              <p:nvPr/>
            </p:nvSpPr>
            <p:spPr>
              <a:xfrm rot="16200000">
                <a:off x="1917691" y="-173450"/>
                <a:ext cx="1634407" cy="3914384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74">
                <a:extLst>
                  <a:ext uri="{FF2B5EF4-FFF2-40B4-BE49-F238E27FC236}">
                    <a16:creationId xmlns="" xmlns:a16="http://schemas.microsoft.com/office/drawing/2014/main" id="{279BCFAA-DF5B-4918-A3B0-071160549DAA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Left Bracket 12">
                <a:extLst>
                  <a:ext uri="{FF2B5EF4-FFF2-40B4-BE49-F238E27FC236}">
                    <a16:creationId xmlns="" xmlns:a16="http://schemas.microsoft.com/office/drawing/2014/main" id="{2C82CF0E-9D91-4A35-B4E7-AB34EA508F62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id="{D791129D-41F0-4553-AC72-93C09870C7F9}"/>
                  </a:ext>
                </a:extLst>
              </p:cNvPr>
              <p:cNvSpPr txBox="1"/>
              <p:nvPr/>
            </p:nvSpPr>
            <p:spPr>
              <a:xfrm>
                <a:off x="978852" y="1640838"/>
                <a:ext cx="3189445" cy="51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48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4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2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81481E-6 L 0.34375 -0.00092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188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2.59259E-6 L 0.32535 -0.00324 " pathEditMode="relative" rAng="0" ptsTypes="AA" p14:bounceEnd="50000">
                                          <p:cBhvr>
                                            <p:cTn id="13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67" y="-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9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81481E-6 L 0.34375 -0.0009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188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2.59259E-6 L 0.32535 -0.00324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67" y="-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91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18" y="45720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8100" y="266762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ঐশ্যরাজ্য ও জাগতিক রাজ্যের তুলনামুলক আলোচনা কর। 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11" name="Frame 10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Frame 11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Half Frame 8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Half Frame 9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9144000" cy="6883400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2" y="472440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59" y="0"/>
            <a:ext cx="9144000" cy="6858000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60000"/>
                  <a:lumOff val="40000"/>
                  <a:alpha val="92000"/>
                </a:schemeClr>
              </a:gs>
              <a:gs pos="69000">
                <a:schemeClr val="accent3">
                  <a:alpha val="67000"/>
                  <a:lumMod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927100" dist="50800" dir="960000">
              <a:prstClr val="black">
                <a:alpha val="8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-1" y="0"/>
            <a:ext cx="9182559" cy="6858000"/>
            <a:chOff x="0" y="0"/>
            <a:chExt cx="9144000" cy="685800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66" name="Group 6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70" name="Frame 69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Frame 70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8" name="Half Frame 67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Half Frame 68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66CA381-B8E9-4260-9D4F-654D8D7073F3}"/>
              </a:ext>
            </a:extLst>
          </p:cNvPr>
          <p:cNvSpPr/>
          <p:nvPr/>
        </p:nvSpPr>
        <p:spPr>
          <a:xfrm rot="439804">
            <a:off x="2863237" y="2137576"/>
            <a:ext cx="4498367" cy="247368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4722E80-26B1-49A7-A77F-B1A779C192A3}"/>
              </a:ext>
            </a:extLst>
          </p:cNvPr>
          <p:cNvGrpSpPr/>
          <p:nvPr/>
        </p:nvGrpSpPr>
        <p:grpSpPr>
          <a:xfrm>
            <a:off x="402612" y="1447801"/>
            <a:ext cx="4550387" cy="3038614"/>
            <a:chOff x="5413659" y="1350153"/>
            <a:chExt cx="3914383" cy="1253454"/>
          </a:xfrm>
        </p:grpSpPr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3361FB6E-41F6-46EC-95A6-2BA02F153227}"/>
                </a:ext>
              </a:extLst>
            </p:cNvPr>
            <p:cNvGrpSpPr/>
            <p:nvPr/>
          </p:nvGrpSpPr>
          <p:grpSpPr>
            <a:xfrm>
              <a:off x="5413659" y="1350153"/>
              <a:ext cx="3914383" cy="1253454"/>
              <a:chOff x="3119461" y="2783592"/>
              <a:chExt cx="3914383" cy="1253454"/>
            </a:xfrm>
          </p:grpSpPr>
          <p:sp>
            <p:nvSpPr>
              <p:cNvPr id="46" name="Rectangle: Top Corners Rounded 69">
                <a:extLst>
                  <a:ext uri="{FF2B5EF4-FFF2-40B4-BE49-F238E27FC236}">
                    <a16:creationId xmlns="" xmlns:a16="http://schemas.microsoft.com/office/drawing/2014/main" id="{1CD8C1E3-BC7F-4186-82CA-C3C9C095A4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70">
                <a:extLst>
                  <a:ext uri="{FF2B5EF4-FFF2-40B4-BE49-F238E27FC236}">
                    <a16:creationId xmlns="" xmlns:a16="http://schemas.microsoft.com/office/drawing/2014/main" id="{CA27B471-0242-4767-BD3A-CB39421E7FE6}"/>
                  </a:ext>
                </a:extLst>
              </p:cNvPr>
              <p:cNvSpPr/>
              <p:nvPr/>
            </p:nvSpPr>
            <p:spPr>
              <a:xfrm rot="5400000">
                <a:off x="6180866" y="3184069"/>
                <a:ext cx="125345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ACFD994F-F7C6-4492-9FDB-2BCAC456E34E}"/>
                </a:ext>
              </a:extLst>
            </p:cNvPr>
            <p:cNvSpPr txBox="1"/>
            <p:nvPr/>
          </p:nvSpPr>
          <p:spPr>
            <a:xfrm>
              <a:off x="8875542" y="1797719"/>
              <a:ext cx="452009" cy="331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B1E484E2-4DF0-4768-8403-F3409737270D}"/>
                </a:ext>
              </a:extLst>
            </p:cNvPr>
            <p:cNvSpPr txBox="1"/>
            <p:nvPr/>
          </p:nvSpPr>
          <p:spPr>
            <a:xfrm>
              <a:off x="5857984" y="1862577"/>
              <a:ext cx="3010486" cy="266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ঈশ্বরের</a:t>
              </a:r>
              <a:r>
                <a:rPr lang="en-US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রাজ্য</a:t>
              </a:r>
              <a:r>
                <a:rPr lang="en-US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। </a:t>
              </a:r>
              <a:endPara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CDEF8D35-7E1B-43A4-B2CA-1397FC63EDF8}"/>
              </a:ext>
            </a:extLst>
          </p:cNvPr>
          <p:cNvGrpSpPr/>
          <p:nvPr/>
        </p:nvGrpSpPr>
        <p:grpSpPr>
          <a:xfrm>
            <a:off x="304799" y="1143000"/>
            <a:ext cx="4385187" cy="3464538"/>
            <a:chOff x="1527772" y="2633707"/>
            <a:chExt cx="4160793" cy="1634407"/>
          </a:xfrm>
        </p:grpSpPr>
        <p:sp>
          <p:nvSpPr>
            <p:cNvPr id="53" name="Freeform: Shape 71">
              <a:extLst>
                <a:ext uri="{FF2B5EF4-FFF2-40B4-BE49-F238E27FC236}">
                  <a16:creationId xmlns="" xmlns:a16="http://schemas.microsoft.com/office/drawing/2014/main" id="{7B3EAE41-2551-4588-850C-7D16A3944F61}"/>
                </a:ext>
              </a:extLst>
            </p:cNvPr>
            <p:cNvSpPr/>
            <p:nvPr/>
          </p:nvSpPr>
          <p:spPr>
            <a:xfrm rot="16200000">
              <a:off x="4522709" y="3029364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14FEB18D-2DA9-4579-A199-163B41060B92}"/>
                </a:ext>
              </a:extLst>
            </p:cNvPr>
            <p:cNvGrpSpPr/>
            <p:nvPr/>
          </p:nvGrpSpPr>
          <p:grpSpPr>
            <a:xfrm>
              <a:off x="1527772" y="2633707"/>
              <a:ext cx="3914384" cy="1634407"/>
              <a:chOff x="777703" y="966538"/>
              <a:chExt cx="3914384" cy="1634407"/>
            </a:xfrm>
          </p:grpSpPr>
          <p:sp>
            <p:nvSpPr>
              <p:cNvPr id="73" name="Freeform: Shape 73">
                <a:extLst>
                  <a:ext uri="{FF2B5EF4-FFF2-40B4-BE49-F238E27FC236}">
                    <a16:creationId xmlns="" xmlns:a16="http://schemas.microsoft.com/office/drawing/2014/main" id="{03FB26B7-FE60-4082-9BAE-A98F8A0DE121}"/>
                  </a:ext>
                </a:extLst>
              </p:cNvPr>
              <p:cNvSpPr/>
              <p:nvPr/>
            </p:nvSpPr>
            <p:spPr>
              <a:xfrm rot="16200000">
                <a:off x="1917691" y="-173450"/>
                <a:ext cx="1634407" cy="3914384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4">
                <a:extLst>
                  <a:ext uri="{FF2B5EF4-FFF2-40B4-BE49-F238E27FC236}">
                    <a16:creationId xmlns="" xmlns:a16="http://schemas.microsoft.com/office/drawing/2014/main" id="{279BCFAA-DF5B-4918-A3B0-071160549DAA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Left Bracket 12">
                <a:extLst>
                  <a:ext uri="{FF2B5EF4-FFF2-40B4-BE49-F238E27FC236}">
                    <a16:creationId xmlns="" xmlns:a16="http://schemas.microsoft.com/office/drawing/2014/main" id="{2C82CF0E-9D91-4A35-B4E7-AB34EA508F62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D791129D-41F0-4553-AC72-93C09870C7F9}"/>
                  </a:ext>
                </a:extLst>
              </p:cNvPr>
              <p:cNvSpPr txBox="1"/>
              <p:nvPr/>
            </p:nvSpPr>
            <p:spPr>
              <a:xfrm>
                <a:off x="1018069" y="1331620"/>
                <a:ext cx="3189445" cy="782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পাঠ</a:t>
                </a:r>
                <a:r>
                  <a:rPr lang="en-US" sz="4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শিরোনাম</a:t>
                </a:r>
                <a:endPara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04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0.00069 L 0.36545 -0.01042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64" y="-5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0.00069 L 0.36545 -0.01042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64" y="-5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0" y="596683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575"/>
            <a:ext cx="4648199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5" y="3425620"/>
            <a:ext cx="4299155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3425620"/>
            <a:ext cx="46482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59" y="0"/>
            <a:ext cx="9144000" cy="6858000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60000"/>
                  <a:lumOff val="40000"/>
                  <a:alpha val="92000"/>
                </a:schemeClr>
              </a:gs>
              <a:gs pos="69000">
                <a:schemeClr val="accent3">
                  <a:alpha val="67000"/>
                  <a:lumMod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927100" dist="50800" dir="960000">
              <a:prstClr val="black">
                <a:alpha val="8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0" y="0"/>
            <a:ext cx="9296400" cy="7010400"/>
            <a:chOff x="0" y="0"/>
            <a:chExt cx="9144000" cy="685800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34000"/>
              <a:ext cx="9067800" cy="1266825"/>
            </a:xfrm>
            <a:prstGeom prst="rect">
              <a:avLst/>
            </a:prstGeom>
          </p:spPr>
        </p:pic>
        <p:grpSp>
          <p:nvGrpSpPr>
            <p:cNvPr id="66" name="Group 6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70" name="Frame 69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frame">
                  <a:avLst>
                    <a:gd name="adj1" fmla="val 1591"/>
                  </a:avLst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Frame 70"/>
                <p:cNvSpPr/>
                <p:nvPr/>
              </p:nvSpPr>
              <p:spPr>
                <a:xfrm>
                  <a:off x="76200" y="76200"/>
                  <a:ext cx="8915400" cy="6629400"/>
                </a:xfrm>
                <a:prstGeom prst="frame">
                  <a:avLst>
                    <a:gd name="adj1" fmla="val 159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8" name="Half Frame 67"/>
              <p:cNvSpPr/>
              <p:nvPr/>
            </p:nvSpPr>
            <p:spPr>
              <a:xfrm>
                <a:off x="6927" y="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Half Frame 68"/>
              <p:cNvSpPr/>
              <p:nvPr/>
            </p:nvSpPr>
            <p:spPr>
              <a:xfrm rot="10800000">
                <a:off x="7398327" y="5181600"/>
                <a:ext cx="1745673" cy="1676400"/>
              </a:xfrm>
              <a:prstGeom prst="halfFrame">
                <a:avLst>
                  <a:gd name="adj1" fmla="val 11361"/>
                  <a:gd name="adj2" fmla="val 11959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66CA381-B8E9-4260-9D4F-654D8D7073F3}"/>
              </a:ext>
            </a:extLst>
          </p:cNvPr>
          <p:cNvSpPr/>
          <p:nvPr/>
        </p:nvSpPr>
        <p:spPr>
          <a:xfrm rot="439804">
            <a:off x="3050204" y="2489176"/>
            <a:ext cx="4336492" cy="2840420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4722E80-26B1-49A7-A77F-B1A779C192A3}"/>
              </a:ext>
            </a:extLst>
          </p:cNvPr>
          <p:cNvGrpSpPr/>
          <p:nvPr/>
        </p:nvGrpSpPr>
        <p:grpSpPr>
          <a:xfrm>
            <a:off x="563975" y="1734490"/>
            <a:ext cx="4386640" cy="3489099"/>
            <a:chOff x="5413659" y="1350153"/>
            <a:chExt cx="3914383" cy="1253454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3361FB6E-41F6-46EC-95A6-2BA02F153227}"/>
                </a:ext>
              </a:extLst>
            </p:cNvPr>
            <p:cNvGrpSpPr/>
            <p:nvPr/>
          </p:nvGrpSpPr>
          <p:grpSpPr>
            <a:xfrm>
              <a:off x="5413659" y="1350153"/>
              <a:ext cx="3914383" cy="1253454"/>
              <a:chOff x="3119461" y="2783592"/>
              <a:chExt cx="3914383" cy="1253454"/>
            </a:xfrm>
          </p:grpSpPr>
          <p:sp>
            <p:nvSpPr>
              <p:cNvPr id="31" name="Rectangle: Top Corners Rounded 69">
                <a:extLst>
                  <a:ext uri="{FF2B5EF4-FFF2-40B4-BE49-F238E27FC236}">
                    <a16:creationId xmlns="" xmlns:a16="http://schemas.microsoft.com/office/drawing/2014/main" id="{1CD8C1E3-BC7F-4186-82CA-C3C9C095A4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70">
                <a:extLst>
                  <a:ext uri="{FF2B5EF4-FFF2-40B4-BE49-F238E27FC236}">
                    <a16:creationId xmlns="" xmlns:a16="http://schemas.microsoft.com/office/drawing/2014/main" id="{CA27B471-0242-4767-BD3A-CB39421E7FE6}"/>
                  </a:ext>
                </a:extLst>
              </p:cNvPr>
              <p:cNvSpPr/>
              <p:nvPr/>
            </p:nvSpPr>
            <p:spPr>
              <a:xfrm rot="5400000">
                <a:off x="6180866" y="3184069"/>
                <a:ext cx="125345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CFD994F-F7C6-4492-9FDB-2BCAC456E34E}"/>
                </a:ext>
              </a:extLst>
            </p:cNvPr>
            <p:cNvSpPr txBox="1"/>
            <p:nvPr/>
          </p:nvSpPr>
          <p:spPr>
            <a:xfrm>
              <a:off x="8875542" y="1797719"/>
              <a:ext cx="452009" cy="331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1E484E2-4DF0-4768-8403-F3409737270D}"/>
                </a:ext>
              </a:extLst>
            </p:cNvPr>
            <p:cNvSpPr txBox="1"/>
            <p:nvPr/>
          </p:nvSpPr>
          <p:spPr>
            <a:xfrm>
              <a:off x="5836767" y="1574033"/>
              <a:ext cx="3010486" cy="268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এই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পাঠ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শেষে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শিক্ষার্থীরা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- 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B1E484E2-4DF0-4768-8403-F3409737270D}"/>
                </a:ext>
              </a:extLst>
            </p:cNvPr>
            <p:cNvSpPr txBox="1"/>
            <p:nvPr/>
          </p:nvSpPr>
          <p:spPr>
            <a:xfrm>
              <a:off x="5836767" y="1945014"/>
              <a:ext cx="3010486" cy="296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ঈশ্বরের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রাজ্য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ব্যাখ্যা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করতে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পারবে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" pitchFamily="2" charset="0"/>
                  <a:cs typeface="Nikosh" pitchFamily="2" charset="0"/>
                </a:rPr>
                <a:t>।  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DEF8D35-7E1B-43A4-B2CA-1397FC63EDF8}"/>
              </a:ext>
            </a:extLst>
          </p:cNvPr>
          <p:cNvGrpSpPr/>
          <p:nvPr/>
        </p:nvGrpSpPr>
        <p:grpSpPr>
          <a:xfrm>
            <a:off x="468519" y="1469008"/>
            <a:ext cx="4218416" cy="3875703"/>
            <a:chOff x="1527772" y="2633707"/>
            <a:chExt cx="4160793" cy="1634407"/>
          </a:xfrm>
        </p:grpSpPr>
        <p:sp>
          <p:nvSpPr>
            <p:cNvPr id="34" name="Freeform: Shape 71">
              <a:extLst>
                <a:ext uri="{FF2B5EF4-FFF2-40B4-BE49-F238E27FC236}">
                  <a16:creationId xmlns="" xmlns:a16="http://schemas.microsoft.com/office/drawing/2014/main" id="{7B3EAE41-2551-4588-850C-7D16A3944F61}"/>
                </a:ext>
              </a:extLst>
            </p:cNvPr>
            <p:cNvSpPr/>
            <p:nvPr/>
          </p:nvSpPr>
          <p:spPr>
            <a:xfrm rot="16200000">
              <a:off x="4522709" y="3029364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14FEB18D-2DA9-4579-A199-163B41060B92}"/>
                </a:ext>
              </a:extLst>
            </p:cNvPr>
            <p:cNvGrpSpPr/>
            <p:nvPr/>
          </p:nvGrpSpPr>
          <p:grpSpPr>
            <a:xfrm>
              <a:off x="1527772" y="2633707"/>
              <a:ext cx="3914384" cy="1634407"/>
              <a:chOff x="777703" y="966538"/>
              <a:chExt cx="3914384" cy="1634407"/>
            </a:xfrm>
          </p:grpSpPr>
          <p:sp>
            <p:nvSpPr>
              <p:cNvPr id="36" name="Freeform: Shape 73">
                <a:extLst>
                  <a:ext uri="{FF2B5EF4-FFF2-40B4-BE49-F238E27FC236}">
                    <a16:creationId xmlns="" xmlns:a16="http://schemas.microsoft.com/office/drawing/2014/main" id="{03FB26B7-FE60-4082-9BAE-A98F8A0DE121}"/>
                  </a:ext>
                </a:extLst>
              </p:cNvPr>
              <p:cNvSpPr/>
              <p:nvPr/>
            </p:nvSpPr>
            <p:spPr>
              <a:xfrm rot="16200000">
                <a:off x="1917691" y="-173450"/>
                <a:ext cx="1634407" cy="3914384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74">
                <a:extLst>
                  <a:ext uri="{FF2B5EF4-FFF2-40B4-BE49-F238E27FC236}">
                    <a16:creationId xmlns="" xmlns:a16="http://schemas.microsoft.com/office/drawing/2014/main" id="{279BCFAA-DF5B-4918-A3B0-071160549DAA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Left Bracket 12">
                <a:extLst>
                  <a:ext uri="{FF2B5EF4-FFF2-40B4-BE49-F238E27FC236}">
                    <a16:creationId xmlns="" xmlns:a16="http://schemas.microsoft.com/office/drawing/2014/main" id="{2C82CF0E-9D91-4A35-B4E7-AB34EA508F62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D791129D-41F0-4553-AC72-93C09870C7F9}"/>
                  </a:ext>
                </a:extLst>
              </p:cNvPr>
              <p:cNvSpPr txBox="1"/>
              <p:nvPr/>
            </p:nvSpPr>
            <p:spPr>
              <a:xfrm>
                <a:off x="918673" y="1604358"/>
                <a:ext cx="3189445" cy="431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শিক্ষনফল</a:t>
                </a:r>
                <a:endPara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27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2.96296E-6 L 0.35295 -0.00857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639" y="-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2.96296E-6 L 0.35295 -0.0085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639" y="-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" y="0"/>
            <a:ext cx="9096337" cy="678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54" y="5029200"/>
            <a:ext cx="914400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আমরা কোন দেশে বাস করি ?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90"/>
            <a:ext cx="9143999" cy="6870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23" y="4953000"/>
            <a:ext cx="9144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এটা কি কোন রাজ্য ?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06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"/>
            <a:ext cx="9144000" cy="68540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257800"/>
            <a:ext cx="914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এই রাজ্যের রাজা কে ?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06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458" y="3810000"/>
            <a:ext cx="9144000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রাজা কি দেশ চালায় ?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81600"/>
            <a:ext cx="9144000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এখানে কি সুখ আছে ?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06992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184</Words>
  <Application>Microsoft Office PowerPoint</Application>
  <PresentationFormat>On-screen Show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163</cp:revision>
  <dcterms:created xsi:type="dcterms:W3CDTF">2006-08-16T00:00:00Z</dcterms:created>
  <dcterms:modified xsi:type="dcterms:W3CDTF">2021-03-31T16:15:36Z</dcterms:modified>
</cp:coreProperties>
</file>