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9" r:id="rId2"/>
    <p:sldId id="273" r:id="rId3"/>
    <p:sldId id="274" r:id="rId4"/>
    <p:sldId id="256" r:id="rId5"/>
    <p:sldId id="275" r:id="rId6"/>
    <p:sldId id="257" r:id="rId7"/>
    <p:sldId id="285" r:id="rId8"/>
    <p:sldId id="286" r:id="rId9"/>
    <p:sldId id="287" r:id="rId10"/>
    <p:sldId id="288" r:id="rId11"/>
    <p:sldId id="289" r:id="rId12"/>
    <p:sldId id="270" r:id="rId13"/>
    <p:sldId id="291" r:id="rId14"/>
    <p:sldId id="290" r:id="rId15"/>
    <p:sldId id="260" r:id="rId16"/>
    <p:sldId id="276" r:id="rId17"/>
    <p:sldId id="283" r:id="rId18"/>
    <p:sldId id="284" r:id="rId19"/>
    <p:sldId id="271" r:id="rId20"/>
    <p:sldId id="26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34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360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9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580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7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09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68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18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98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6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4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4AA15D-C146-42C8-84CA-CD1466C31F2F}" type="datetimeFigureOut">
              <a:rPr lang="en-US" smtClean="0"/>
              <a:t>3/31/2021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71D8C09-A17C-487C-BA7F-CF8D04EB52F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0257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23828" y="1768148"/>
            <a:ext cx="3456292" cy="22159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3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030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0558" y="1188212"/>
            <a:ext cx="11092440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মদিনাবাসীর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সংঘর্ষ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নাখলায়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ধ্বংসাত্মক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কার্যাবলি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আব্দুল্লাহ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জাহসের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সদস্যের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গোয়েন্দা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উপকণ্ঠে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প্রেরণ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আব্দুল্লাহ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ভুলক্রমে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মক্কাগামী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কাফেলাকে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খণ্ডযুদ্ধ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হাজরামি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মক্কাবাসীর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উত্তেজনার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748" y="232498"/>
            <a:ext cx="332049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10.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নাখলার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খণ্ডযুদ্ধ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462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0558" y="1188212"/>
            <a:ext cx="11092440" cy="39703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সুফিয়ান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অজুহাতে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সমরাস্ত্র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কাফেলায়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50,000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অস্ত্রশস্ত্র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নাখলার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খণ্ডযুদ্ধে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বিপর্যস্ত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নিরাপদে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ফিরে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কাফেলায়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খবরের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সত্যতা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জেহেল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1000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যাত্রা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747" y="232498"/>
            <a:ext cx="561076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সুফিয়ানের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মিথ্যা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747" y="5332404"/>
            <a:ext cx="311066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ঐশীবাণী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430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7212" y="963968"/>
            <a:ext cx="10874870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সংবাদে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624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313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গতিরোধ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80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দক্ষিণ-পশ্চিমে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212" y="2781035"/>
            <a:ext cx="9199895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জেহেল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1000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সৈন্য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7213" y="164047"/>
            <a:ext cx="2918736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212" y="3490107"/>
            <a:ext cx="10874870" cy="17543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আরবীয়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রীতি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মল্লযুদ্ধে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শায়বা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ওয়ালিদ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অগ্রসর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উবায়দা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957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34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77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37212" y="963968"/>
            <a:ext cx="10874870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উপায়ান্তর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জেহেল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অতর্কিত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উভয়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পক্ষের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7212" y="2307607"/>
            <a:ext cx="9199895" cy="120032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জেহেলসহ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70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70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অপরদিকে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14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শাহাদাতবরণ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15279" y="112772"/>
            <a:ext cx="2918736" cy="70788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7212" y="3651246"/>
            <a:ext cx="10874870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মহানুভব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সামর্থ্যবানদের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4000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দিরহাম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মুক্তিপণের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বিনিময়ে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ছেড়ে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মুক্তিপণ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অসমর্থ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বিরোধিতা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বালকদের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শিক্ষাদানের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শর্তে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25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0791" y="1492751"/>
            <a:ext cx="328537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মীমাংসাত্মক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0790" y="377310"/>
            <a:ext cx="4661247" cy="707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791" y="2254249"/>
            <a:ext cx="3986129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0791" y="3015747"/>
            <a:ext cx="5319273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আত্মবিশ্বাস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0791" y="3777245"/>
            <a:ext cx="5438914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মর্যাদা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50791" y="4538743"/>
            <a:ext cx="543891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5.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পার্থিব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00687" y="3161692"/>
            <a:ext cx="543891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পরবর্তী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বিশ্ববিজয়ের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পথপ্রদর্শক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0687" y="4554916"/>
            <a:ext cx="5438914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খ্রিষ্টানদের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ভাঙন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20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" grpId="0" animBg="1"/>
      <p:bldP spid="7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7992" y="1751057"/>
            <a:ext cx="378103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98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66758" y="2699979"/>
            <a:ext cx="853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কারণসহ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লিপিবদ্ধ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3809" y="358092"/>
            <a:ext cx="5165451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06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44508" y="1759603"/>
            <a:ext cx="6455866" cy="18620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পুনঃআলোচনা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37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62107" y="4508938"/>
            <a:ext cx="5618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প্রত্যক্ষ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2109" y="5124491"/>
            <a:ext cx="3866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134139" y="3847218"/>
            <a:ext cx="35529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প্রশ্নোত্তর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5702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62107" y="3662552"/>
            <a:ext cx="2120658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10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2669" y="640013"/>
            <a:ext cx="5302593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836" y="2441048"/>
            <a:ext cx="1665948" cy="1959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949622" y="2441048"/>
            <a:ext cx="3908131" cy="1959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মতিউর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(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সম্মান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এ,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ঢা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এফ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শাহীন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পাহাড়কাঞ্চনপুর</a:t>
            </a:r>
            <a:endParaRPr lang="en-US" sz="2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2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01793-534755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53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" t="-547" r="81" b="9319"/>
          <a:stretch/>
        </p:blipFill>
        <p:spPr>
          <a:xfrm>
            <a:off x="0" y="0"/>
            <a:ext cx="11513731" cy="46906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02665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24577" y="655915"/>
            <a:ext cx="4474100" cy="128089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</a:t>
            </a:r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8967" y="2050990"/>
            <a:ext cx="4136235" cy="3669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ইতিহাস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সঞ্চিতা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মানবিক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40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তাং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 31 মার্চ’২১</a:t>
            </a:r>
          </a:p>
        </p:txBody>
      </p:sp>
    </p:spTree>
    <p:extLst>
      <p:ext uri="{BB962C8B-B14F-4D97-AF65-F5344CB8AC3E}">
        <p14:creationId xmlns:p14="http://schemas.microsoft.com/office/powerpoint/2010/main" val="23234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0205" y="3408748"/>
            <a:ext cx="7770994" cy="92333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7363" y="1557791"/>
            <a:ext cx="489667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26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0823" y="1734113"/>
            <a:ext cx="175525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0630" y="1831928"/>
            <a:ext cx="3362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7949" y="2715722"/>
            <a:ext cx="57547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7948" y="3420412"/>
            <a:ext cx="56094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9169" y="4125102"/>
            <a:ext cx="70194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23607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217329" y="2076975"/>
            <a:ext cx="9977663" cy="28623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প্রচারিত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অঙ্কুরে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চেষ্টা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622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বছরের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ব্যাপক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সেখানে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নিশ্চিহ্ন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ষড়যন্ত্র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7329" y="191535"/>
            <a:ext cx="3346126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বদরের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7329" y="1052894"/>
            <a:ext cx="463654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শত্রুতা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5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0558" y="1188212"/>
            <a:ext cx="1109244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খাজরাজ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গোত্রের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আব্দুল্লাহ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উবাই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প্রভাবশালী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ভবিষ্য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ধূলিসা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গোপনে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ষড়যন্ত্র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বিতাড়িত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747" y="232498"/>
            <a:ext cx="5354389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আব্দুল্লাহ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ইবনে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উবাইর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ষড়যন্ত্র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558" y="3665974"/>
            <a:ext cx="5734227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558" y="4543298"/>
            <a:ext cx="1109244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হিজরতের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মহানবি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শক্তিশালী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অগ্রগতিতে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শঙ্কিত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মুসলমানদের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ধ্বংস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উদ্যত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অনিবার্য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92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0558" y="1149364"/>
            <a:ext cx="1109244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মক্কাবাসী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মিত্ররা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প্রায়ই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প্রান্তসীমায়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লুটতরাজ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623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জাবিরের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নেতৃত্বে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বাহিনী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উপকণ্ঠে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সতর্ক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বহিস্কার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আক্রমণ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748" y="232498"/>
            <a:ext cx="4004154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দস্যুবৃত্তি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লুটতরাজ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558" y="4059081"/>
            <a:ext cx="478564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7.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আশ্রয়দান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558" y="4944951"/>
            <a:ext cx="11092440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মদিনাবাসী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অনুসারীদের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আশ্রয়দান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অত্যন্ত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ক্ষুব্ধ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অনিবার্য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15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90558" y="1188212"/>
            <a:ext cx="11092440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সম্প্রদায়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মুহাম্মদ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(স)-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ধর্মে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আকৃষ্ট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আমন্ত্রণ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দ্রুত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ঈর্ষান্বিত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লঙ্ঘন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পাচার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সামরিক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গ্রহণসহ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ষড়যন্ত্র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747" y="232498"/>
            <a:ext cx="467927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ইহুদিদের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বিশ্বাসঘাতকতা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0559" y="3665974"/>
            <a:ext cx="5682952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angle"/>
          </a:sp3d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রুদ্ধ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শঙ্কা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558" y="4543298"/>
            <a:ext cx="11092440" cy="1754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মিসরের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পথে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বাণিজ্যিক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যাতায়াত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মদিনায়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সুপ্রতিষ্ঠিত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নির্বিঘ্নে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ব্যবসা-বাণিজ্যের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হারাতে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আশঙ্কায়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কুরাইশরা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73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1139</TotalTime>
  <Words>883</Words>
  <Application>Microsoft Office PowerPoint</Application>
  <PresentationFormat>Widescreen</PresentationFormat>
  <Paragraphs>67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NikoshBAN</vt:lpstr>
      <vt:lpstr>Retrospect</vt:lpstr>
      <vt:lpstr>PowerPoint Presentation</vt:lpstr>
      <vt:lpstr>শিক্ষক পরিচিতি</vt:lpstr>
      <vt:lpstr>ক্লাস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524</cp:revision>
  <dcterms:created xsi:type="dcterms:W3CDTF">2021-03-17T17:32:59Z</dcterms:created>
  <dcterms:modified xsi:type="dcterms:W3CDTF">2021-03-31T06:09:48Z</dcterms:modified>
</cp:coreProperties>
</file>