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72" r:id="rId11"/>
    <p:sldId id="273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636" autoAdjust="0"/>
  </p:normalViewPr>
  <p:slideViewPr>
    <p:cSldViewPr snapToGrid="0" showGuides="1">
      <p:cViewPr varScale="1">
        <p:scale>
          <a:sx n="74" d="100"/>
          <a:sy n="74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82532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91720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01025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4056581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44890"/>
      </p:ext>
    </p:extLst>
  </p:cSld>
  <p:clrMapOvr>
    <a:masterClrMapping/>
  </p:clrMapOvr>
  <p:transition spd="slow" advClick="0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2699605"/>
      </p:ext>
    </p:extLst>
  </p:cSld>
  <p:clrMapOvr>
    <a:masterClrMapping/>
  </p:clrMapOvr>
  <p:transition spd="slow" advClick="0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84697"/>
      </p:ext>
    </p:extLst>
  </p:cSld>
  <p:clrMapOvr>
    <a:masterClrMapping/>
  </p:clrMapOvr>
  <p:transition spd="slow" advClick="0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36156"/>
      </p:ext>
    </p:extLst>
  </p:cSld>
  <p:clrMapOvr>
    <a:masterClrMapping/>
  </p:clrMapOvr>
  <p:transition spd="slow" advClick="0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23732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37791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9985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9965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47462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82792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40859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7354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229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82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 advClick="0" advTm="0"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96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7485" y="0"/>
            <a:ext cx="7744690" cy="3509963"/>
          </a:xfrm>
        </p:spPr>
        <p:txBody>
          <a:bodyPr>
            <a:normAutofit/>
          </a:bodyPr>
          <a:lstStyle/>
          <a:p>
            <a:r>
              <a:rPr lang="ar-SA" sz="16700" dirty="0" smtClean="0">
                <a:solidFill>
                  <a:srgbClr val="FF0000"/>
                </a:solidFill>
              </a:rPr>
              <a:t>اهلاًوسهلاً</a:t>
            </a:r>
            <a:r>
              <a:rPr lang="ar-SA" sz="16700" dirty="0" smtClean="0"/>
              <a:t> 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>
                <a:solidFill>
                  <a:srgbClr val="002060"/>
                </a:solidFill>
              </a:rPr>
              <a:t>مرحباً لّكم ياايُّها الطُّلاب         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983" y="5696262"/>
            <a:ext cx="7691643" cy="979358"/>
          </a:xfrm>
        </p:spPr>
        <p:txBody>
          <a:bodyPr>
            <a:noAutofit/>
          </a:bodyPr>
          <a:lstStyle/>
          <a:p>
            <a:r>
              <a:rPr lang="ar-SA" sz="5400" dirty="0" smtClean="0">
                <a:solidFill>
                  <a:srgbClr val="FF0000"/>
                </a:solidFill>
              </a:rPr>
              <a:t>لحضوركم اليوم فى هذا الصّف -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6048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478" y="110204"/>
            <a:ext cx="10717967" cy="1507067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4400" dirty="0" smtClean="0">
                <a:solidFill>
                  <a:srgbClr val="FFFF00"/>
                </a:solidFill>
              </a:rPr>
              <a:t>كالجمال والبغال والحمير فى نقل حاجاتهم -  </a:t>
            </a:r>
            <a:r>
              <a:rPr lang="ar-SA" sz="4400" dirty="0" smtClean="0">
                <a:solidFill>
                  <a:srgbClr val="FFFF00"/>
                </a:solidFill>
              </a:rPr>
              <a:t> 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3" y="1637207"/>
            <a:ext cx="11165983" cy="5160541"/>
          </a:xfrm>
        </p:spPr>
      </p:pic>
    </p:spTree>
    <p:extLst>
      <p:ext uri="{BB962C8B-B14F-4D97-AF65-F5344CB8AC3E}">
        <p14:creationId xmlns:p14="http://schemas.microsoft.com/office/powerpoint/2010/main" val="49474828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4649"/>
            <a:ext cx="12192000" cy="1507067"/>
          </a:xfrm>
          <a:solidFill>
            <a:schemeClr val="accent4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7200" dirty="0" smtClean="0">
                <a:solidFill>
                  <a:srgbClr val="FFFF00"/>
                </a:solidFill>
              </a:rPr>
              <a:t>صنع الانسان فى العصر الحديث مركبات</a:t>
            </a:r>
            <a:endParaRPr lang="en-US" sz="72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03797"/>
            <a:ext cx="12192000" cy="5454203"/>
          </a:xfrm>
        </p:spPr>
      </p:pic>
    </p:spTree>
    <p:extLst>
      <p:ext uri="{BB962C8B-B14F-4D97-AF65-F5344CB8AC3E}">
        <p14:creationId xmlns:p14="http://schemas.microsoft.com/office/powerpoint/2010/main" val="394120532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432" y="0"/>
            <a:ext cx="4661941" cy="1325563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العملُ المُفردُ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116"/>
            <a:ext cx="12192000" cy="809468"/>
          </a:xfrm>
          <a:solidFill>
            <a:schemeClr val="accent6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SA" sz="4800" dirty="0" smtClean="0">
                <a:solidFill>
                  <a:schemeClr val="tx1"/>
                </a:solidFill>
              </a:rPr>
              <a:t>استخرجوا عدد سكان العالم -  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5015"/>
            <a:ext cx="12067504" cy="473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7465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285" y="0"/>
            <a:ext cx="4542020" cy="132556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العمل المُثنّى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276" y="1349116"/>
            <a:ext cx="11689724" cy="869428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SA" sz="5400" dirty="0" smtClean="0">
                <a:solidFill>
                  <a:schemeClr val="bg1"/>
                </a:solidFill>
              </a:rPr>
              <a:t> ما صنع الانسان فى العصر الحديث مركبات ؟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7729" y="2189407"/>
            <a:ext cx="11844270" cy="456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378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856" y="0"/>
            <a:ext cx="5471410" cy="1325563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العملُ الاِجتماعِ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4126"/>
            <a:ext cx="12172013" cy="884418"/>
          </a:xfrm>
          <a:solidFill>
            <a:srgbClr val="C00000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ar-SA" sz="6000" dirty="0" smtClean="0">
                <a:solidFill>
                  <a:schemeClr val="tx1"/>
                </a:solidFill>
              </a:rPr>
              <a:t>استخرجوا </a:t>
            </a:r>
            <a:r>
              <a:rPr lang="ar-SA" sz="6000" dirty="0" smtClean="0">
                <a:solidFill>
                  <a:schemeClr val="tx1"/>
                </a:solidFill>
              </a:rPr>
              <a:t>من </a:t>
            </a:r>
            <a:r>
              <a:rPr lang="ar-SA" sz="6000" dirty="0" smtClean="0">
                <a:solidFill>
                  <a:schemeClr val="tx1"/>
                </a:solidFill>
              </a:rPr>
              <a:t>اى شيئ جعل العالم قرية صغيرة ؟  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9409"/>
            <a:ext cx="12192000" cy="466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76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728" y="0"/>
            <a:ext cx="4871804" cy="1325563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rgbClr val="FF0000"/>
                </a:solidFill>
              </a:rPr>
              <a:t>خاتمة الدّرسِ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4126"/>
            <a:ext cx="12192000" cy="5523874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4000" dirty="0" smtClean="0"/>
              <a:t>1- ذكرت فيها قارة فى العالم – </a:t>
            </a:r>
          </a:p>
          <a:p>
            <a:pPr marL="0" indent="0" algn="r">
              <a:buNone/>
            </a:pPr>
            <a:r>
              <a:rPr lang="ar-SA" sz="4000" dirty="0" smtClean="0"/>
              <a:t>2- ذكرت فى كيفية اصبح العالم قرية صغيرة – </a:t>
            </a:r>
          </a:p>
          <a:p>
            <a:pPr marL="0" indent="0" algn="r">
              <a:buNone/>
            </a:pPr>
            <a:r>
              <a:rPr lang="ar-SA" sz="4000" dirty="0" smtClean="0"/>
              <a:t>3- ذكرت فيما الحيوانات التى استعملها الانسان قديما للنقل – </a:t>
            </a:r>
          </a:p>
          <a:p>
            <a:pPr marL="0" indent="0" algn="r">
              <a:buNone/>
            </a:pPr>
            <a:r>
              <a:rPr lang="ar-SA" sz="4000" dirty="0" smtClean="0"/>
              <a:t>4- ذكرت فيما وسائل الاتصال الحديثة – </a:t>
            </a:r>
          </a:p>
          <a:p>
            <a:pPr marL="0" indent="0" algn="r">
              <a:buNone/>
            </a:pPr>
            <a:r>
              <a:rPr lang="ar-SA" sz="4000" dirty="0" smtClean="0"/>
              <a:t>5- ذكرت فى كيفية كان الانسان يرسل المعلومات والاخبار فى الماضى -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2205598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032" y="0"/>
            <a:ext cx="5696263" cy="1325563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الاِمتحانُ الدّرسِ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4106"/>
            <a:ext cx="12192000" cy="5493894"/>
          </a:xfrm>
          <a:solidFill>
            <a:srgbClr val="C00000"/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4400" dirty="0">
                <a:solidFill>
                  <a:schemeClr val="tx1"/>
                </a:solidFill>
              </a:rPr>
              <a:t> </a:t>
            </a:r>
            <a:r>
              <a:rPr lang="ar-SA" sz="4400" dirty="0" smtClean="0">
                <a:solidFill>
                  <a:schemeClr val="tx1"/>
                </a:solidFill>
              </a:rPr>
              <a:t>املأ الفراغ التالى بكلمة مناسبة من عندك :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tx1"/>
                </a:solidFill>
              </a:rPr>
              <a:t>1- بلغ عمرى ثلاث و عشرين ----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tx1"/>
                </a:solidFill>
              </a:rPr>
              <a:t>2- حملت الحقيبة على ----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tx1"/>
                </a:solidFill>
              </a:rPr>
              <a:t>3- تعمل السيارة ب ------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tx1"/>
                </a:solidFill>
              </a:rPr>
              <a:t>4- سافرت مشيا على ----  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707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141" y="0"/>
            <a:ext cx="5786203" cy="1325563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الواجبُ المَنْزِلى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9076"/>
            <a:ext cx="12192000" cy="863069"/>
          </a:xfrm>
          <a:solidFill>
            <a:srgbClr val="7030A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SA" sz="5400" dirty="0" smtClean="0">
                <a:solidFill>
                  <a:schemeClr val="tx1"/>
                </a:solidFill>
              </a:rPr>
              <a:t>اكتبوا </a:t>
            </a:r>
            <a:r>
              <a:rPr lang="ar-SA" sz="5400" smtClean="0">
                <a:solidFill>
                  <a:schemeClr val="tx1"/>
                </a:solidFill>
              </a:rPr>
              <a:t>من </a:t>
            </a:r>
            <a:r>
              <a:rPr lang="ar-SA" sz="5400" smtClean="0">
                <a:solidFill>
                  <a:schemeClr val="tx1"/>
                </a:solidFill>
              </a:rPr>
              <a:t>النص خلاصة مفيدة - 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62" y="2428407"/>
            <a:ext cx="6205928" cy="4227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9" y="2443397"/>
            <a:ext cx="5331501" cy="422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122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298" y="1"/>
            <a:ext cx="7240250" cy="221854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ar-SA" sz="9800" dirty="0" smtClean="0">
                <a:solidFill>
                  <a:srgbClr val="002060"/>
                </a:solidFill>
              </a:rPr>
              <a:t>شُكْراً وِدَاعاً</a:t>
            </a:r>
            <a:r>
              <a:rPr lang="ar-SA" dirty="0" smtClean="0">
                <a:solidFill>
                  <a:srgbClr val="002060"/>
                </a:solidFill>
              </a:rPr>
              <a:t/>
            </a:r>
            <a:br>
              <a:rPr lang="ar-SA" dirty="0" smtClean="0">
                <a:solidFill>
                  <a:srgbClr val="002060"/>
                </a:solidFill>
              </a:rPr>
            </a:br>
            <a:r>
              <a:rPr lang="ar-SA" dirty="0" smtClean="0">
                <a:solidFill>
                  <a:srgbClr val="FF0000"/>
                </a:solidFill>
              </a:rPr>
              <a:t>فَرغتُ الدّرسَ لليومِ الان مِن صَفّكُم خيراً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638" y="134910"/>
            <a:ext cx="2101709" cy="204615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0" y="119922"/>
            <a:ext cx="2391110" cy="2068642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8118"/>
            <a:ext cx="12192000" cy="46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190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58" y="0"/>
            <a:ext cx="6160958" cy="1325563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التعريف المدرس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153" y="179635"/>
            <a:ext cx="1564599" cy="1820870"/>
          </a:xfrm>
        </p:spPr>
      </p:pic>
      <p:sp>
        <p:nvSpPr>
          <p:cNvPr id="6" name="32-Point Star 5"/>
          <p:cNvSpPr/>
          <p:nvPr/>
        </p:nvSpPr>
        <p:spPr>
          <a:xfrm>
            <a:off x="3972393" y="1484026"/>
            <a:ext cx="6595672" cy="1528997"/>
          </a:xfrm>
          <a:prstGeom prst="star32">
            <a:avLst>
              <a:gd name="adj" fmla="val 427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schemeClr val="bg1"/>
                </a:solidFill>
              </a:rPr>
              <a:t>محمّد توحيد الرّحمان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134912" y="2713219"/>
            <a:ext cx="4961744" cy="914400"/>
          </a:xfrm>
          <a:prstGeom prst="star32">
            <a:avLst>
              <a:gd name="adj" fmla="val 440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chemeClr val="bg1"/>
                </a:solidFill>
              </a:rPr>
              <a:t>نائب مولووى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1379095" y="3762531"/>
            <a:ext cx="10658006" cy="1334124"/>
          </a:xfrm>
          <a:prstGeom prst="star32">
            <a:avLst>
              <a:gd name="adj" fmla="val 4438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002060"/>
                </a:solidFill>
              </a:rPr>
              <a:t>نوغاون راشدية فاضل مدرسة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5741233" y="5576340"/>
            <a:ext cx="6280878" cy="1281659"/>
          </a:xfrm>
          <a:prstGeom prst="star32">
            <a:avLst>
              <a:gd name="adj" fmla="val 3282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مطلب دكّهين</a:t>
            </a:r>
            <a:endParaRPr lang="en-US" sz="4800" dirty="0"/>
          </a:p>
        </p:txBody>
      </p:sp>
      <p:sp>
        <p:nvSpPr>
          <p:cNvPr id="11" name="12-Point Star 10"/>
          <p:cNvSpPr/>
          <p:nvPr/>
        </p:nvSpPr>
        <p:spPr>
          <a:xfrm>
            <a:off x="884418" y="5546360"/>
            <a:ext cx="4467069" cy="1311639"/>
          </a:xfrm>
          <a:prstGeom prst="star12">
            <a:avLst>
              <a:gd name="adj" fmla="val 3064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FFFF00"/>
                </a:solidFill>
              </a:rPr>
              <a:t>ساندفور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564381" y="3028013"/>
            <a:ext cx="3477718" cy="62958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01735113047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3" y="157395"/>
            <a:ext cx="2248524" cy="201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6475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511" y="0"/>
            <a:ext cx="4916774" cy="1325563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مَعرفةُ الدّرسِ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40256" y="624823"/>
            <a:ext cx="2097194" cy="15728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1" y="224852"/>
            <a:ext cx="2416227" cy="2008682"/>
          </a:xfrm>
          <a:prstGeom prst="rect">
            <a:avLst/>
          </a:prstGeom>
        </p:spPr>
      </p:pic>
      <p:sp>
        <p:nvSpPr>
          <p:cNvPr id="6" name="24-Point Star 5"/>
          <p:cNvSpPr/>
          <p:nvPr/>
        </p:nvSpPr>
        <p:spPr>
          <a:xfrm>
            <a:off x="3087974" y="1484025"/>
            <a:ext cx="6970425" cy="1139253"/>
          </a:xfrm>
          <a:prstGeom prst="star24">
            <a:avLst>
              <a:gd name="adj" fmla="val 3355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قرأةُ الْيوم</a:t>
            </a:r>
            <a:endParaRPr lang="en-US" sz="4800" dirty="0"/>
          </a:p>
        </p:txBody>
      </p:sp>
      <p:sp>
        <p:nvSpPr>
          <p:cNvPr id="7" name="24-Point Star 6"/>
          <p:cNvSpPr/>
          <p:nvPr/>
        </p:nvSpPr>
        <p:spPr>
          <a:xfrm>
            <a:off x="6100998" y="2938072"/>
            <a:ext cx="6091002" cy="1154243"/>
          </a:xfrm>
          <a:prstGeom prst="star24">
            <a:avLst>
              <a:gd name="adj" fmla="val 387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الدّرسُ الخامس عشر</a:t>
            </a:r>
            <a:endParaRPr lang="en-US" sz="3600" dirty="0"/>
          </a:p>
        </p:txBody>
      </p:sp>
      <p:sp>
        <p:nvSpPr>
          <p:cNvPr id="8" name="24-Point Star 7"/>
          <p:cNvSpPr/>
          <p:nvPr/>
        </p:nvSpPr>
        <p:spPr>
          <a:xfrm>
            <a:off x="119922" y="3912433"/>
            <a:ext cx="8874176" cy="1304144"/>
          </a:xfrm>
          <a:prstGeom prst="star24">
            <a:avLst>
              <a:gd name="adj" fmla="val 3520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وسائل النقل والاتصال قديما وحديثا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24-Point Star 8"/>
          <p:cNvSpPr/>
          <p:nvPr/>
        </p:nvSpPr>
        <p:spPr>
          <a:xfrm>
            <a:off x="2848131" y="5351488"/>
            <a:ext cx="9143999" cy="1379095"/>
          </a:xfrm>
          <a:prstGeom prst="star24">
            <a:avLst>
              <a:gd name="adj" fmla="val 35326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للصّفِ الثامن منَ الدّاخل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0811842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973" y="0"/>
            <a:ext cx="5306519" cy="1325563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طلبة العلم قبله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062" y="2173574"/>
            <a:ext cx="4666939" cy="42572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73574"/>
            <a:ext cx="3717560" cy="4257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1" y="2173574"/>
            <a:ext cx="3709115" cy="42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032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1316729"/>
            <a:ext cx="12192001" cy="5413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708" y="0"/>
            <a:ext cx="5081666" cy="1325563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المُقدّمةُ القِرأةُ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4165"/>
            <a:ext cx="12192000" cy="129758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ar-SA" sz="8800" smtClean="0">
                <a:solidFill>
                  <a:srgbClr val="FF0000"/>
                </a:solidFill>
              </a:rPr>
              <a:t>وسائل النقل والاتصال قديما و حديثا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041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462" y="0"/>
            <a:ext cx="4721901" cy="1325563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/>
              <a:t>نَتيْجة ُالدّرسِ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4106"/>
            <a:ext cx="12192000" cy="5493894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SA" sz="4000" dirty="0" smtClean="0">
                <a:solidFill>
                  <a:schemeClr val="tx1"/>
                </a:solidFill>
              </a:rPr>
              <a:t> </a:t>
            </a:r>
            <a:r>
              <a:rPr lang="ar-SA" sz="4000" u="sng" dirty="0" smtClean="0">
                <a:solidFill>
                  <a:schemeClr val="tx1"/>
                </a:solidFill>
              </a:rPr>
              <a:t>يشرح الطلاب من هذا الدرس </a:t>
            </a:r>
            <a:r>
              <a:rPr lang="ar-SA" sz="4000" dirty="0" smtClean="0">
                <a:solidFill>
                  <a:schemeClr val="tx1"/>
                </a:solidFill>
              </a:rPr>
              <a:t>–</a:t>
            </a:r>
          </a:p>
          <a:p>
            <a:pPr marL="0" indent="0" algn="r">
              <a:buNone/>
            </a:pPr>
            <a:r>
              <a:rPr lang="ar-SA" sz="4000" dirty="0">
                <a:solidFill>
                  <a:schemeClr val="tx1"/>
                </a:solidFill>
              </a:rPr>
              <a:t> </a:t>
            </a:r>
            <a:r>
              <a:rPr lang="ar-SA" sz="4000" dirty="0" smtClean="0">
                <a:solidFill>
                  <a:schemeClr val="tx1"/>
                </a:solidFill>
              </a:rPr>
              <a:t>(1) ان يشرح الطلاب فى عدد سكان العالم -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</a:rPr>
              <a:t> (2</a:t>
            </a:r>
            <a:r>
              <a:rPr lang="ar-SA" sz="4000" dirty="0">
                <a:solidFill>
                  <a:schemeClr val="tx1"/>
                </a:solidFill>
              </a:rPr>
              <a:t>) ان يشرح الطلاب </a:t>
            </a:r>
            <a:r>
              <a:rPr lang="ar-SA" sz="4000" dirty="0" smtClean="0">
                <a:solidFill>
                  <a:schemeClr val="tx1"/>
                </a:solidFill>
              </a:rPr>
              <a:t>فى سبب النقل و الاتصال -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</a:rPr>
              <a:t> (3</a:t>
            </a:r>
            <a:r>
              <a:rPr lang="ar-SA" sz="4000" dirty="0">
                <a:solidFill>
                  <a:schemeClr val="tx1"/>
                </a:solidFill>
              </a:rPr>
              <a:t>) ان يشرح </a:t>
            </a:r>
            <a:r>
              <a:rPr lang="ar-SA" sz="4000" dirty="0" smtClean="0">
                <a:solidFill>
                  <a:schemeClr val="tx1"/>
                </a:solidFill>
              </a:rPr>
              <a:t>الطلاب فى وسائل النقل الحديثة - 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</a:rPr>
              <a:t> (4</a:t>
            </a:r>
            <a:r>
              <a:rPr lang="ar-SA" sz="4000" dirty="0">
                <a:solidFill>
                  <a:schemeClr val="tx1"/>
                </a:solidFill>
              </a:rPr>
              <a:t>) ان يشرح </a:t>
            </a:r>
            <a:r>
              <a:rPr lang="ar-SA" sz="4000" dirty="0" smtClean="0">
                <a:solidFill>
                  <a:schemeClr val="tx1"/>
                </a:solidFill>
              </a:rPr>
              <a:t>الطلاب فى المراكب الشرعية -  </a:t>
            </a:r>
          </a:p>
          <a:p>
            <a:pPr marL="0" indent="0" algn="r">
              <a:buNone/>
            </a:pPr>
            <a:r>
              <a:rPr lang="ar-SA" sz="4000" dirty="0" smtClean="0">
                <a:solidFill>
                  <a:schemeClr val="tx1"/>
                </a:solidFill>
              </a:rPr>
              <a:t> (5</a:t>
            </a:r>
            <a:r>
              <a:rPr lang="ar-SA" sz="4000" dirty="0">
                <a:solidFill>
                  <a:schemeClr val="tx1"/>
                </a:solidFill>
              </a:rPr>
              <a:t>) ان يشرح </a:t>
            </a:r>
            <a:r>
              <a:rPr lang="ar-SA" sz="4000" dirty="0" smtClean="0">
                <a:solidFill>
                  <a:schemeClr val="tx1"/>
                </a:solidFill>
              </a:rPr>
              <a:t>الطلاب فى المحركات -    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914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885" y="0"/>
            <a:ext cx="5846164" cy="1325563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اِستحْضارُ القرأةِ</a:t>
            </a:r>
            <a:endParaRPr lang="en-US" sz="8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36" y="3076365"/>
            <a:ext cx="5412468" cy="3601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3072984"/>
            <a:ext cx="5769735" cy="36051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204"/>
            <a:ext cx="12192000" cy="1753848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000" dirty="0" smtClean="0">
                <a:solidFill>
                  <a:schemeClr val="tx1"/>
                </a:solidFill>
              </a:rPr>
              <a:t> كانت وسائل النقل فى العصور القديمة بطيئة جدا 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5294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666" y="215135"/>
            <a:ext cx="10991168" cy="1507067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algn="ctr"/>
            <a:r>
              <a:rPr lang="ar-SA" sz="4800" dirty="0" smtClean="0"/>
              <a:t>ويحملون حاجاتهم على ظهورهم او رؤوسهم  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81" y="1757362"/>
            <a:ext cx="11659298" cy="492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831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72" y="275096"/>
            <a:ext cx="10393519" cy="1507067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7200" dirty="0" smtClean="0">
                <a:solidFill>
                  <a:srgbClr val="FFFF00"/>
                </a:solidFill>
              </a:rPr>
              <a:t>ثم أخذ الناس يستعملون الحيوانات</a:t>
            </a:r>
            <a:endParaRPr lang="en-US" sz="72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4891" y="1918951"/>
            <a:ext cx="5991207" cy="53457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69" y="1952412"/>
            <a:ext cx="5894231" cy="531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632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319</TotalTime>
  <Words>270</Words>
  <Application>Microsoft Office PowerPoint</Application>
  <PresentationFormat>Custom</PresentationFormat>
  <Paragraphs>51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Slice</vt:lpstr>
      <vt:lpstr>اهلاًوسهلاً  مرحباً لّكم ياايُّها الطُّلاب           </vt:lpstr>
      <vt:lpstr>التعريف المدرس</vt:lpstr>
      <vt:lpstr>مَعرفةُ الدّرسِ</vt:lpstr>
      <vt:lpstr>طلبة العلم قبله</vt:lpstr>
      <vt:lpstr>المُقدّمةُ القِرأةُ</vt:lpstr>
      <vt:lpstr>نَتيْجة ُالدّرسِ</vt:lpstr>
      <vt:lpstr>اِستحْضارُ القرأةِ</vt:lpstr>
      <vt:lpstr>ويحملون حاجاتهم على ظهورهم او رؤوسهم  </vt:lpstr>
      <vt:lpstr>ثم أخذ الناس يستعملون الحيوانات</vt:lpstr>
      <vt:lpstr>كالجمال والبغال والحمير فى نقل حاجاتهم -   </vt:lpstr>
      <vt:lpstr>صنع الانسان فى العصر الحديث مركبات</vt:lpstr>
      <vt:lpstr>العملُ المُفردُ</vt:lpstr>
      <vt:lpstr>العمل المُثنّى</vt:lpstr>
      <vt:lpstr>العملُ الاِجتماعِ</vt:lpstr>
      <vt:lpstr>خاتمة الدّرسِ</vt:lpstr>
      <vt:lpstr>الاِمتحانُ الدّرسِ</vt:lpstr>
      <vt:lpstr>الواجبُ المَنْزِلى</vt:lpstr>
      <vt:lpstr>شُكْراً وِدَاعاً فَرغتُ الدّرسَ لليومِ الان مِن صَفّكُم خيراً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114</cp:revision>
  <dcterms:created xsi:type="dcterms:W3CDTF">2016-06-22T08:38:04Z</dcterms:created>
  <dcterms:modified xsi:type="dcterms:W3CDTF">2021-03-30T06:22:37Z</dcterms:modified>
</cp:coreProperties>
</file>