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8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0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25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6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509963"/>
          </a:xfrm>
        </p:spPr>
        <p:txBody>
          <a:bodyPr>
            <a:normAutofit/>
          </a:bodyPr>
          <a:lstStyle/>
          <a:p>
            <a:r>
              <a:rPr lang="ar-SA" sz="16700" dirty="0" smtClean="0">
                <a:solidFill>
                  <a:srgbClr val="FF0000"/>
                </a:solidFill>
              </a:rPr>
              <a:t>اَهْلاًوَسَهْلاً</a:t>
            </a:r>
            <a:r>
              <a:rPr lang="ar-SA" sz="16700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rgbClr val="002060"/>
                </a:solidFill>
              </a:rPr>
              <a:t>مَرْحَباً لَّكُمْ يَااَيُّهَا الطُّلَابُ ! 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032" y="5906125"/>
            <a:ext cx="7395486" cy="951875"/>
          </a:xfrm>
        </p:spPr>
        <p:txBody>
          <a:bodyPr>
            <a:normAutofit/>
          </a:bodyPr>
          <a:lstStyle/>
          <a:p>
            <a:r>
              <a:rPr lang="ar-SA" sz="5400" dirty="0" smtClean="0">
                <a:solidFill>
                  <a:srgbClr val="FF0000"/>
                </a:solidFill>
              </a:rPr>
              <a:t>لِحُضُوْرِكُمُ الْيَوْمَ فِىْ هذَا الصَّفِّ -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SA" sz="5400" dirty="0" smtClean="0"/>
              <a:t>محود : هذا هو البريد الالكترونى - 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" y="1631339"/>
            <a:ext cx="11651672" cy="5226661"/>
          </a:xfrm>
        </p:spPr>
      </p:pic>
    </p:spTree>
    <p:extLst>
      <p:ext uri="{BB962C8B-B14F-4D97-AF65-F5344CB8AC3E}">
        <p14:creationId xmlns:p14="http://schemas.microsoft.com/office/powerpoint/2010/main" val="20919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2" y="0"/>
            <a:ext cx="4661941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الْمُفْرَدُ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137858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 smtClean="0"/>
              <a:t>ما هو اكثر الفوائد منهما ؟ 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2826327"/>
            <a:ext cx="12095018" cy="38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425590"/>
            <a:ext cx="11762509" cy="5288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285" y="0"/>
            <a:ext cx="454202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اَلْعَمَلُ الْمُثَنَّى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860560"/>
            <a:ext cx="7800109" cy="9911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rgbClr val="FFFF00"/>
                </a:solidFill>
              </a:rPr>
              <a:t>ما فائدة الشبكة الدولية ؟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56" y="0"/>
            <a:ext cx="5471410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اَلْعَمَلُ الْاِجْتِمَاعِ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84" y="1334126"/>
            <a:ext cx="11862216" cy="1094281"/>
          </a:xfrm>
          <a:solidFill>
            <a:schemeClr val="accent2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A" sz="8000" dirty="0" smtClean="0">
                <a:solidFill>
                  <a:schemeClr val="tx1"/>
                </a:solidFill>
              </a:rPr>
              <a:t>اكتبوا فوائد منها فى الكرسة - 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074"/>
            <a:ext cx="12192000" cy="43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28" y="0"/>
            <a:ext cx="4871804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اَخِيْرُ الدَّرْسِ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6000" dirty="0" smtClean="0">
                <a:solidFill>
                  <a:schemeClr val="tx1"/>
                </a:solidFill>
              </a:rPr>
              <a:t>1- بينت فيها البريد الالكترونى – </a:t>
            </a:r>
          </a:p>
          <a:p>
            <a:pPr marL="0" indent="0" algn="r">
              <a:buNone/>
            </a:pPr>
            <a:r>
              <a:rPr lang="ar-SA" sz="6000" dirty="0" smtClean="0">
                <a:solidFill>
                  <a:schemeClr val="tx1"/>
                </a:solidFill>
              </a:rPr>
              <a:t>2- بينت فيها فى الحاسوب – </a:t>
            </a:r>
          </a:p>
          <a:p>
            <a:pPr marL="0" indent="0" algn="r">
              <a:buNone/>
            </a:pPr>
            <a:r>
              <a:rPr lang="ar-SA" sz="6000" dirty="0" smtClean="0">
                <a:solidFill>
                  <a:schemeClr val="tx1"/>
                </a:solidFill>
              </a:rPr>
              <a:t>3- بينت فيها فى الشبكة الدولية – </a:t>
            </a:r>
          </a:p>
          <a:p>
            <a:pPr marL="0" indent="0" algn="r">
              <a:buNone/>
            </a:pPr>
            <a:r>
              <a:rPr lang="ar-SA" sz="6000" dirty="0" smtClean="0">
                <a:solidFill>
                  <a:schemeClr val="tx1"/>
                </a:solidFill>
              </a:rPr>
              <a:t>4- بينت فيها فى التلفاز - 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32" y="0"/>
            <a:ext cx="5696263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اَلْاِمْتِحَانُ الدَّرْسِ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6084" y="1364106"/>
            <a:ext cx="6225915" cy="5493894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</a:rPr>
              <a:t> </a:t>
            </a:r>
            <a:r>
              <a:rPr lang="ar-SA" sz="4000" dirty="0" smtClean="0">
                <a:solidFill>
                  <a:schemeClr val="tx1"/>
                </a:solidFill>
              </a:rPr>
              <a:t> 1- هل تستخدم البريد الالكترونى ؟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</a:rPr>
              <a:t>2- كم ساعة تجلس امام التلفاز ؟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</a:rPr>
              <a:t>3-هل لديك الحاسوب ؟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</a:rPr>
              <a:t>4- هل تستفيد من الشبكة الدولية ؟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2" y="1476531"/>
            <a:ext cx="5626309" cy="51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41" y="0"/>
            <a:ext cx="5786203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اَلْوَاجِبُ الْمَنْزِلِىْ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92000" cy="544892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800" dirty="0" smtClean="0"/>
              <a:t>اكتبوا فى المنزل من كتابك الدرسى فى الذيل – </a:t>
            </a:r>
          </a:p>
          <a:p>
            <a:pPr marL="0" indent="0" algn="r">
              <a:buNone/>
            </a:pPr>
            <a:r>
              <a:rPr lang="ar-SA" sz="4800" dirty="0" smtClean="0"/>
              <a:t>1- فوائد التلفاز – </a:t>
            </a:r>
          </a:p>
          <a:p>
            <a:pPr marL="0" indent="0" algn="r">
              <a:buNone/>
            </a:pPr>
            <a:r>
              <a:rPr lang="ar-SA" sz="4800" dirty="0" smtClean="0"/>
              <a:t>2- فوائد الحاسوب -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298" y="1"/>
            <a:ext cx="7240250" cy="221854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 smtClean="0">
                <a:solidFill>
                  <a:schemeClr val="bg1"/>
                </a:solidFill>
              </a:rPr>
              <a:t>شُكْراً وِدَاعاً</a:t>
            </a:r>
            <a:r>
              <a:rPr lang="ar-SA" dirty="0" smtClean="0">
                <a:solidFill>
                  <a:schemeClr val="bg1"/>
                </a:solidFill>
              </a:rPr>
              <a:t/>
            </a:r>
            <a:br>
              <a:rPr lang="ar-SA" dirty="0" smtClean="0">
                <a:solidFill>
                  <a:schemeClr val="bg1"/>
                </a:solidFill>
              </a:rPr>
            </a:br>
            <a:r>
              <a:rPr lang="ar-SA" dirty="0" smtClean="0">
                <a:solidFill>
                  <a:schemeClr val="bg1"/>
                </a:solidFill>
              </a:rPr>
              <a:t>فَرَغْتُ الدَّرْسَ لِلْيَوْمِ الْاَنِ مِنْ صَفّكُمْ خَيْراً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91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0"/>
            <a:ext cx="6160958" cy="1325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اَلتَّعْرِيْفُ الْمُدَرِّسِ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3" y="179635"/>
            <a:ext cx="1564599" cy="1820870"/>
          </a:xfrm>
        </p:spPr>
      </p:pic>
      <p:sp>
        <p:nvSpPr>
          <p:cNvPr id="6" name="32-Point Star 5"/>
          <p:cNvSpPr/>
          <p:nvPr/>
        </p:nvSpPr>
        <p:spPr>
          <a:xfrm>
            <a:off x="3972393" y="1484026"/>
            <a:ext cx="659567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مُحَمَّدْ تَوْحِيْدُ الرَّحْمَانِ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134912" y="2713219"/>
            <a:ext cx="4961744" cy="914400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نائب </a:t>
            </a:r>
            <a:r>
              <a:rPr lang="ar-SA" sz="4800" dirty="0" smtClean="0">
                <a:solidFill>
                  <a:schemeClr val="bg1"/>
                </a:solidFill>
              </a:rPr>
              <a:t>مولووى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379095" y="3762531"/>
            <a:ext cx="10658006" cy="1334124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نوغاون راشدية فاضل مدرسة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576340"/>
            <a:ext cx="6280878" cy="1281659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مطلب دكّهين</a:t>
            </a:r>
            <a:endParaRPr lang="en-US" sz="4800" dirty="0"/>
          </a:p>
        </p:txBody>
      </p:sp>
      <p:sp>
        <p:nvSpPr>
          <p:cNvPr id="11" name="12-Point Star 10"/>
          <p:cNvSpPr/>
          <p:nvPr/>
        </p:nvSpPr>
        <p:spPr>
          <a:xfrm>
            <a:off x="884418" y="5546360"/>
            <a:ext cx="4467069" cy="1311639"/>
          </a:xfrm>
          <a:prstGeom prst="star12">
            <a:avLst>
              <a:gd name="adj" fmla="val 30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ساندفور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مَعْرِفَةُ الدَّرْسِ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1558" y="630352"/>
            <a:ext cx="2141419" cy="16060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3087974" y="1484025"/>
            <a:ext cx="6970425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قِرَأَةُ الْيَوْمِ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>
            <a:off x="6100998" y="2938072"/>
            <a:ext cx="6091002" cy="1154243"/>
          </a:xfrm>
          <a:prstGeom prst="star24">
            <a:avLst>
              <a:gd name="adj" fmla="val 38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اَلدَّرْسُ </a:t>
            </a:r>
            <a:r>
              <a:rPr lang="ar-SA" sz="3600" dirty="0" smtClean="0"/>
              <a:t>السادس </a:t>
            </a:r>
            <a:r>
              <a:rPr lang="ar-SA" sz="3600" dirty="0" smtClean="0"/>
              <a:t>عَشَرَ</a:t>
            </a:r>
            <a:endParaRPr lang="en-US" sz="3600" dirty="0"/>
          </a:p>
        </p:txBody>
      </p:sp>
      <p:sp>
        <p:nvSpPr>
          <p:cNvPr id="8" name="24-Point Star 7"/>
          <p:cNvSpPr/>
          <p:nvPr/>
        </p:nvSpPr>
        <p:spPr>
          <a:xfrm>
            <a:off x="599606" y="3912433"/>
            <a:ext cx="7120327" cy="1304144"/>
          </a:xfrm>
          <a:prstGeom prst="star24">
            <a:avLst>
              <a:gd name="adj" fmla="val 3864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tx1"/>
                </a:solidFill>
              </a:rPr>
              <a:t>الشبكة الدولية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2848131" y="5351488"/>
            <a:ext cx="9143999" cy="1379095"/>
          </a:xfrm>
          <a:prstGeom prst="star24">
            <a:avLst>
              <a:gd name="adj" fmla="val 35326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لِلصَّفِ </a:t>
            </a:r>
            <a:r>
              <a:rPr lang="ar-SA" sz="4400" dirty="0" smtClean="0"/>
              <a:t>الثامن </a:t>
            </a:r>
            <a:r>
              <a:rPr lang="ar-SA" sz="4400" dirty="0" smtClean="0"/>
              <a:t>مِنَ الدَّاخِلِ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3" y="0"/>
            <a:ext cx="5306519" cy="1325563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طَلَبَةُ الْعِلْمِ قَبْلَهُ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292550"/>
            <a:ext cx="11766516" cy="5565450"/>
          </a:xfr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8" y="0"/>
            <a:ext cx="5081666" cy="13255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اَلْمُقَدَّمَةُ الْقِرَأَةُ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1424066"/>
            <a:ext cx="12057089" cy="1064301"/>
          </a:xfrm>
          <a:solidFill>
            <a:schemeClr val="accent4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ar-SA" sz="8800" dirty="0" smtClean="0">
                <a:solidFill>
                  <a:schemeClr val="tx1"/>
                </a:solidFill>
              </a:rPr>
              <a:t>الشبكة الدولية 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3" y="2623279"/>
            <a:ext cx="4630387" cy="3996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657709"/>
            <a:ext cx="6650182" cy="39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462" y="0"/>
            <a:ext cx="4721901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/>
              <a:t>نَتِيْجَة ُالدَّرْسِ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800" dirty="0">
                <a:solidFill>
                  <a:schemeClr val="tx1"/>
                </a:solidFill>
              </a:rPr>
              <a:t> </a:t>
            </a:r>
            <a:r>
              <a:rPr lang="ar-SA" sz="4800" u="sng" dirty="0" smtClean="0">
                <a:solidFill>
                  <a:schemeClr val="tx1"/>
                </a:solidFill>
              </a:rPr>
              <a:t>ان يتعلم الطلاب من هذا </a:t>
            </a:r>
            <a:r>
              <a:rPr lang="ar-SA" sz="4800" u="sng" dirty="0" smtClean="0">
                <a:solidFill>
                  <a:schemeClr val="tx1"/>
                </a:solidFill>
              </a:rPr>
              <a:t>الحوار </a:t>
            </a:r>
            <a:r>
              <a:rPr lang="ar-SA" sz="4800" dirty="0" smtClean="0">
                <a:solidFill>
                  <a:schemeClr val="tx1"/>
                </a:solidFill>
              </a:rPr>
              <a:t>–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tx1"/>
                </a:solidFill>
              </a:rPr>
              <a:t>1- ان يقول الطلاب فى فوائد الحاسوب –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tx1"/>
                </a:solidFill>
              </a:rPr>
              <a:t>2- </a:t>
            </a:r>
            <a:r>
              <a:rPr lang="ar-SA" sz="4800" dirty="0">
                <a:solidFill>
                  <a:schemeClr val="tx1"/>
                </a:solidFill>
              </a:rPr>
              <a:t>ان يقول </a:t>
            </a:r>
            <a:r>
              <a:rPr lang="ar-SA" sz="4800" dirty="0" smtClean="0">
                <a:solidFill>
                  <a:schemeClr val="tx1"/>
                </a:solidFill>
              </a:rPr>
              <a:t>الطلاب فى البريد الالكترونى –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tx1"/>
                </a:solidFill>
              </a:rPr>
              <a:t>3- </a:t>
            </a:r>
            <a:r>
              <a:rPr lang="ar-SA" sz="4800" dirty="0">
                <a:solidFill>
                  <a:schemeClr val="tx1"/>
                </a:solidFill>
              </a:rPr>
              <a:t>ان يقول </a:t>
            </a:r>
            <a:r>
              <a:rPr lang="ar-SA" sz="4800" dirty="0" smtClean="0">
                <a:solidFill>
                  <a:schemeClr val="tx1"/>
                </a:solidFill>
              </a:rPr>
              <a:t>الطلاب فى فوائد التلفاز –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tx1"/>
                </a:solidFill>
              </a:rPr>
              <a:t>4- </a:t>
            </a:r>
            <a:r>
              <a:rPr lang="ar-SA" sz="4800" dirty="0">
                <a:solidFill>
                  <a:schemeClr val="tx1"/>
                </a:solidFill>
              </a:rPr>
              <a:t>ان يقول </a:t>
            </a:r>
            <a:r>
              <a:rPr lang="ar-SA" sz="4800" dirty="0" smtClean="0">
                <a:solidFill>
                  <a:schemeClr val="tx1"/>
                </a:solidFill>
              </a:rPr>
              <a:t>الطلاب الشبكة الدولية -     </a:t>
            </a:r>
            <a:endParaRPr lang="ar-SA" sz="4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0"/>
            <a:ext cx="5846164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اِسْتِحْضَارُ الْقِرَأَةِ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1768838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5400" dirty="0" smtClean="0">
                <a:solidFill>
                  <a:schemeClr val="tx1"/>
                </a:solidFill>
              </a:rPr>
              <a:t>كنت تقضى وقتا طويلا امام التلفاز وانا عند الحاسوب - 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02964"/>
            <a:ext cx="10751127" cy="37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SA" sz="4800" dirty="0" smtClean="0"/>
              <a:t>محمود: ان فوائد الحاسوب اكثر من فوائد التلفاز - 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783830"/>
            <a:ext cx="12081164" cy="5074170"/>
          </a:xfrm>
        </p:spPr>
      </p:pic>
    </p:spTree>
    <p:extLst>
      <p:ext uri="{BB962C8B-B14F-4D97-AF65-F5344CB8AC3E}">
        <p14:creationId xmlns:p14="http://schemas.microsoft.com/office/powerpoint/2010/main" val="31649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SA" sz="6600" dirty="0" smtClean="0"/>
              <a:t>احمد: ارى رسائل على شاشة الحاسوب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6363" y="1848592"/>
            <a:ext cx="11568545" cy="4828530"/>
          </a:xfrm>
        </p:spPr>
      </p:pic>
    </p:spTree>
    <p:extLst>
      <p:ext uri="{BB962C8B-B14F-4D97-AF65-F5344CB8AC3E}">
        <p14:creationId xmlns:p14="http://schemas.microsoft.com/office/powerpoint/2010/main" val="16743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250</TotalTime>
  <Words>217</Words>
  <Application>Microsoft Office PowerPoint</Application>
  <PresentationFormat>Custom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Slice</vt:lpstr>
      <vt:lpstr>اَهْلاًوَسَهْلاً  مَرْحَباً لَّكُمْ يَااَيُّهَا الطُّلَابُ !            </vt:lpstr>
      <vt:lpstr>اَلتَّعْرِيْفُ الْمُدَرِّسِ</vt:lpstr>
      <vt:lpstr>مَعْرِفَةُ الدَّرْسِ</vt:lpstr>
      <vt:lpstr>طَلَبَةُ الْعِلْمِ قَبْلَهُ</vt:lpstr>
      <vt:lpstr>اَلْمُقَدَّمَةُ الْقِرَأَةُ</vt:lpstr>
      <vt:lpstr>نَتِيْجَة ُالدَّرْسِ</vt:lpstr>
      <vt:lpstr>اِسْتِحْضَارُ الْقِرَأَةِ</vt:lpstr>
      <vt:lpstr>محمود: ان فوائد الحاسوب اكثر من فوائد التلفاز - </vt:lpstr>
      <vt:lpstr>احمد: ارى رسائل على شاشة الحاسوب</vt:lpstr>
      <vt:lpstr>محود : هذا هو البريد الالكترونى - </vt:lpstr>
      <vt:lpstr>اَلْعَمَلُ الْمُفْرَدُ</vt:lpstr>
      <vt:lpstr>اَلْعَمَلُ الْمُثَنَّى</vt:lpstr>
      <vt:lpstr>اَلْعَمَلُ الْاِجْتِمَاعِ</vt:lpstr>
      <vt:lpstr>اَخِيْرُ الدَّرْسِ</vt:lpstr>
      <vt:lpstr>اَلْاِمْتِحَانُ الدَّرْسِ</vt:lpstr>
      <vt:lpstr>اَلْوَاجِبُ الْمَنْزِلِىْ</vt:lpstr>
      <vt:lpstr>شُكْراً وِدَاعاً فَرَغْتُ الدَّرْسَ لِلْيَوْمِ الْاَنِ مِنْ صَفّكُمْ خَيْراً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116</cp:revision>
  <dcterms:created xsi:type="dcterms:W3CDTF">2016-06-22T08:38:04Z</dcterms:created>
  <dcterms:modified xsi:type="dcterms:W3CDTF">2021-03-30T09:35:37Z</dcterms:modified>
</cp:coreProperties>
</file>