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5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7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8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872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8368" y="0"/>
            <a:ext cx="6790544" cy="3509963"/>
          </a:xfrm>
        </p:spPr>
        <p:txBody>
          <a:bodyPr>
            <a:normAutofit fontScale="90000"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اَهْلاًوَسَهْلاً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FF0000"/>
                </a:solidFill>
              </a:rPr>
              <a:t>مَرْحَباً لَّكُمْ يَااَيُّهَا الطُّلاَبُ !        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2422" y="3424142"/>
            <a:ext cx="6400800" cy="878035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لِحُضُوْرِكُمُ الْيَوْمَ فِىْ هذَا الصَّفِّ 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887200" cy="1325563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وتنظف البيت وتغسل الثياب وتعمل اعمال الاخرى - 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53" y="1350168"/>
            <a:ext cx="6014647" cy="55078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1330037"/>
            <a:ext cx="5966086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الْمُفْرَدُ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304144"/>
            <a:ext cx="11997128" cy="929390"/>
          </a:xfrm>
          <a:solidFill>
            <a:srgbClr val="7030A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6000" dirty="0" smtClean="0"/>
              <a:t>من هى ربة المنزل ؟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1" y="2266574"/>
            <a:ext cx="5636300" cy="4543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47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اَلْعَمَلُ الْمُثَنَّى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1064300"/>
          </a:xfrm>
          <a:solidFill>
            <a:schemeClr val="accent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7200" dirty="0" smtClean="0"/>
              <a:t>اين يسكن زوج عائشة - 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89" y="2368446"/>
            <a:ext cx="5011711" cy="4426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2398426"/>
            <a:ext cx="7045377" cy="43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اَلْعَمَلُ الْاِجْتِمَاعِ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9135"/>
            <a:ext cx="12192000" cy="869430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5400" smtClean="0"/>
              <a:t>ماذا تعمل عائشة و فاطمة ؟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0" y="2083633"/>
            <a:ext cx="5681272" cy="456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0" y="2106742"/>
            <a:ext cx="6073729" cy="45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اَخِيْرُ الدَّرْسِ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359"/>
            <a:ext cx="12192000" cy="557164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400" dirty="0"/>
              <a:t> </a:t>
            </a:r>
            <a:r>
              <a:rPr lang="ar-SA" sz="4400" dirty="0" smtClean="0"/>
              <a:t>1- يعرف </a:t>
            </a:r>
            <a:r>
              <a:rPr lang="ar-SA" sz="4400" dirty="0"/>
              <a:t>فى ربة المنزل – </a:t>
            </a:r>
          </a:p>
          <a:p>
            <a:pPr marL="0" indent="0" algn="r">
              <a:buNone/>
            </a:pPr>
            <a:r>
              <a:rPr lang="ar-SA" sz="4400" dirty="0" smtClean="0"/>
              <a:t>2- يعرف </a:t>
            </a:r>
            <a:r>
              <a:rPr lang="ar-SA" sz="4400" dirty="0"/>
              <a:t>فى مسكنة زوج عائشة – </a:t>
            </a:r>
          </a:p>
          <a:p>
            <a:pPr marL="0" indent="0" algn="r">
              <a:buNone/>
            </a:pPr>
            <a:r>
              <a:rPr lang="ar-SA" sz="4400" dirty="0" smtClean="0"/>
              <a:t>3- يعرف </a:t>
            </a:r>
            <a:r>
              <a:rPr lang="ar-SA" sz="4400" dirty="0"/>
              <a:t>فى عمل عائشة – </a:t>
            </a:r>
          </a:p>
          <a:p>
            <a:pPr marL="0" indent="0" algn="r">
              <a:buNone/>
            </a:pPr>
            <a:r>
              <a:rPr lang="ar-SA" sz="4400" dirty="0" smtClean="0"/>
              <a:t>4- يعرف </a:t>
            </a:r>
            <a:r>
              <a:rPr lang="ar-SA" sz="4400" dirty="0"/>
              <a:t>فى عمل فاطمة كل يوم – </a:t>
            </a:r>
          </a:p>
          <a:p>
            <a:pPr marL="0" indent="0" algn="r">
              <a:buNone/>
            </a:pPr>
            <a:r>
              <a:rPr lang="ar-SA" sz="4400" dirty="0" smtClean="0"/>
              <a:t>5- يعرف </a:t>
            </a:r>
            <a:r>
              <a:rPr lang="ar-SA" sz="4400" dirty="0"/>
              <a:t>فى اعمال البيت -  </a:t>
            </a:r>
            <a:endParaRPr lang="en-US" sz="4400" dirty="0"/>
          </a:p>
          <a:p>
            <a:pPr marL="0" indent="0" algn="r">
              <a:buNone/>
            </a:pPr>
            <a:r>
              <a:rPr lang="ar-SA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20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اَلْاِمْتِحَانُ الدَّرْسِ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359"/>
            <a:ext cx="12192000" cy="557164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200" dirty="0" smtClean="0"/>
              <a:t>املأ الفراغ التالى بكلمات مناسبة : </a:t>
            </a:r>
          </a:p>
          <a:p>
            <a:pPr marL="0" indent="0" algn="r">
              <a:buNone/>
            </a:pPr>
            <a:r>
              <a:rPr lang="ar-SA" sz="3200" dirty="0" smtClean="0"/>
              <a:t>1- هى ---- الاولاد و ----- الطلام لهم –</a:t>
            </a:r>
          </a:p>
          <a:p>
            <a:pPr marL="0" indent="0" algn="r">
              <a:buNone/>
            </a:pPr>
            <a:r>
              <a:rPr lang="ar-SA" sz="3200" dirty="0" smtClean="0"/>
              <a:t>2- هى بنت ---- وذكية – </a:t>
            </a:r>
          </a:p>
          <a:p>
            <a:pPr marL="0" indent="0" algn="r">
              <a:buNone/>
            </a:pPr>
            <a:r>
              <a:rPr lang="ar-SA" sz="3200" dirty="0" smtClean="0"/>
              <a:t>3- وتتناول الطعام ---- قليلا – </a:t>
            </a:r>
          </a:p>
          <a:p>
            <a:pPr marL="0" indent="0" algn="r">
              <a:buNone/>
            </a:pPr>
            <a:r>
              <a:rPr lang="ar-SA" sz="3200" dirty="0" smtClean="0"/>
              <a:t>4- ------ امها فى اعمال البيت ---- صلاة المغرب -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3891"/>
            <a:ext cx="5411448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9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9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اَلْوَاجِبُ الْمَنْزِلِىْ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57023" cy="544892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dirty="0" smtClean="0"/>
              <a:t> </a:t>
            </a:r>
            <a:r>
              <a:rPr lang="ar-SA" sz="3600" dirty="0" smtClean="0"/>
              <a:t> رتب الكلمات لتكون جملة مفيدة : </a:t>
            </a:r>
          </a:p>
          <a:p>
            <a:pPr marL="0" indent="0" algn="r">
              <a:buNone/>
            </a:pPr>
            <a:r>
              <a:rPr lang="ar-SA" sz="3600" dirty="0" smtClean="0"/>
              <a:t>1- مدينة , مع , تسكن , زوجها, فى , عائشة , داكا –</a:t>
            </a:r>
          </a:p>
          <a:p>
            <a:pPr marL="0" indent="0" algn="r">
              <a:buNone/>
            </a:pPr>
            <a:r>
              <a:rPr lang="ar-SA" sz="3600" dirty="0" smtClean="0"/>
              <a:t>2- كل , تذهب , يوم , المدرسة , الى – </a:t>
            </a:r>
          </a:p>
          <a:p>
            <a:pPr marL="0" indent="0" algn="r">
              <a:buNone/>
            </a:pPr>
            <a:r>
              <a:rPr lang="ar-SA" sz="3600" dirty="0" smtClean="0"/>
              <a:t>3- تصلى , ثم , العصر , صلاة , امها , تساعد  - </a:t>
            </a:r>
          </a:p>
          <a:p>
            <a:pPr marL="0" indent="0" algn="r">
              <a:buNone/>
            </a:pPr>
            <a:r>
              <a:rPr lang="ar-SA" sz="3600" dirty="0" smtClean="0"/>
              <a:t>4- العطلة , يوم , تساعد , امها , ايضا , فى , و , الثامن – </a:t>
            </a:r>
          </a:p>
          <a:p>
            <a:pPr marL="0" indent="0" algn="r">
              <a:buNone/>
            </a:pPr>
            <a:r>
              <a:rPr lang="ar-SA" sz="3600" dirty="0" smtClean="0"/>
              <a:t>5- اين , يدرس , ها , الكبير , فى , الصف , الثامن -  </a:t>
            </a:r>
            <a:endParaRPr lang="ar-SA" sz="3600" dirty="0" smtClean="0"/>
          </a:p>
          <a:p>
            <a:pPr marL="0" indent="0" algn="r">
              <a:buNone/>
            </a:pPr>
            <a:r>
              <a:rPr lang="ar-SA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078"/>
            <a:ext cx="3954677" cy="43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فَرَغْتُ الدَّرْسَ لَلْيَوْمِ الْاَنِ مِنْ صَفِّكُمْ خَيْراً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اَلتَّعْرِيْفُ الْمُدَرِّسُ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مُحَمَّدْ تَوْحِيْدُ الرَّحْمَانِ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51438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نائب مولووى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مَعْرِفَةُ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59037" y="622141"/>
            <a:ext cx="2075729" cy="1556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قِرَأةُ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4826831" y="2818150"/>
            <a:ext cx="7365169" cy="1154243"/>
          </a:xfrm>
          <a:prstGeom prst="star24">
            <a:avLst>
              <a:gd name="adj" fmla="val 413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الدَّرْسُ الْثامن عشر</a:t>
            </a:r>
            <a:endParaRPr lang="en-US" sz="4000" dirty="0"/>
          </a:p>
        </p:txBody>
      </p:sp>
      <p:sp>
        <p:nvSpPr>
          <p:cNvPr id="8" name="24-Point Star 7"/>
          <p:cNvSpPr/>
          <p:nvPr/>
        </p:nvSpPr>
        <p:spPr>
          <a:xfrm>
            <a:off x="0" y="4032355"/>
            <a:ext cx="7390151" cy="1304144"/>
          </a:xfrm>
          <a:prstGeom prst="star24">
            <a:avLst>
              <a:gd name="adj" fmla="val 3635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فاطمة تساعد امها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962401" y="5351488"/>
            <a:ext cx="8229599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smtClean="0"/>
              <a:t>لِلصَّفِ الثامن </a:t>
            </a:r>
            <a:r>
              <a:rPr lang="ar-SA" sz="4400" dirty="0" smtClean="0"/>
              <a:t>مِنَ الدَّاخِلِ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طَلَبَةُ الْعِلْمِ قَبْلَهُ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1440734"/>
            <a:ext cx="5516645" cy="53248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362855"/>
            <a:ext cx="6180944" cy="54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اَلْمُقَدَّمَةُ الْقِرَأةُ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5" y="1378754"/>
            <a:ext cx="11710464" cy="5262678"/>
          </a:xfrm>
        </p:spPr>
      </p:pic>
      <p:sp>
        <p:nvSpPr>
          <p:cNvPr id="3" name="TextBox 2"/>
          <p:cNvSpPr txBox="1"/>
          <p:nvPr/>
        </p:nvSpPr>
        <p:spPr>
          <a:xfrm>
            <a:off x="3823855" y="1336311"/>
            <a:ext cx="4738253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6000" dirty="0" smtClean="0"/>
              <a:t>فاطمة تساعد امها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64" y="14288"/>
            <a:ext cx="4774600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/>
              <a:t>نَتِيْجَة ُالدَّرْسِ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9134"/>
            <a:ext cx="12192000" cy="553886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000" dirty="0" smtClean="0"/>
              <a:t>  ان يقول الطلاب من هذا النص : </a:t>
            </a:r>
          </a:p>
          <a:p>
            <a:pPr marL="0" indent="0" algn="r">
              <a:buNone/>
            </a:pPr>
            <a:r>
              <a:rPr lang="ar-SA" sz="4000" dirty="0" smtClean="0"/>
              <a:t>1- فى ربة المنزل – </a:t>
            </a:r>
          </a:p>
          <a:p>
            <a:pPr marL="0" indent="0" algn="r">
              <a:buNone/>
            </a:pPr>
            <a:r>
              <a:rPr lang="ar-SA" sz="4000" dirty="0" smtClean="0"/>
              <a:t>2- فى مسكنة زوج عائشة – </a:t>
            </a:r>
          </a:p>
          <a:p>
            <a:pPr marL="0" indent="0" algn="r">
              <a:buNone/>
            </a:pPr>
            <a:r>
              <a:rPr lang="ar-SA" sz="4000" dirty="0" smtClean="0"/>
              <a:t>3- فى عمل عائشة – </a:t>
            </a:r>
          </a:p>
          <a:p>
            <a:pPr marL="0" indent="0" algn="r">
              <a:buNone/>
            </a:pPr>
            <a:r>
              <a:rPr lang="ar-SA" sz="4000" dirty="0" smtClean="0"/>
              <a:t>4- فى عمل فاطمة كل يوم – </a:t>
            </a:r>
          </a:p>
          <a:p>
            <a:pPr marL="0" indent="0" algn="r">
              <a:buNone/>
            </a:pPr>
            <a:r>
              <a:rPr lang="ar-SA" sz="4000" dirty="0" smtClean="0"/>
              <a:t>5- فى اعمال البيت -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اِسْتِحْضَارُ الْقِرَأةِ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1" y="1364106"/>
            <a:ext cx="11682335" cy="119921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 عائشة ربة المنزل تسكن مع زوجها فى مدينة داكا -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70" y="2584228"/>
            <a:ext cx="4630640" cy="4273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67" y="2511478"/>
            <a:ext cx="7354633" cy="43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90" y="-119921"/>
            <a:ext cx="10515600" cy="1325563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7200" dirty="0" smtClean="0"/>
              <a:t>وزوجها مدرس المدرسة -  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270416"/>
            <a:ext cx="11942617" cy="5539490"/>
          </a:xfrm>
        </p:spPr>
      </p:pic>
    </p:spTree>
    <p:extLst>
      <p:ext uri="{BB962C8B-B14F-4D97-AF65-F5344CB8AC3E}">
        <p14:creationId xmlns:p14="http://schemas.microsoft.com/office/powerpoint/2010/main" val="34757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0"/>
            <a:ext cx="12081164" cy="181380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</a:rPr>
              <a:t>هى تربى الاولاد وتجهزلهم الطعام - 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880133"/>
            <a:ext cx="11998035" cy="4765623"/>
          </a:xfrm>
        </p:spPr>
      </p:pic>
    </p:spTree>
    <p:extLst>
      <p:ext uri="{BB962C8B-B14F-4D97-AF65-F5344CB8AC3E}">
        <p14:creationId xmlns:p14="http://schemas.microsoft.com/office/powerpoint/2010/main" val="11238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295</TotalTime>
  <Words>296</Words>
  <Application>Microsoft Office PowerPoint</Application>
  <PresentationFormat>Custom</PresentationFormat>
  <Paragraphs>59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اَهْلاًوَسَهْلاً  مَرْحَباً لَّكُمْ يَااَيُّهَا الطُّلاَبُ !             </vt:lpstr>
      <vt:lpstr>اَلتَّعْرِيْفُ الْمُدَرِّسُ</vt:lpstr>
      <vt:lpstr>مَعْرِفَةُ الدَّرْسِ</vt:lpstr>
      <vt:lpstr>طَلَبَةُ الْعِلْمِ قَبْلَهُ</vt:lpstr>
      <vt:lpstr>اَلْمُقَدَّمَةُ الْقِرَأةُ</vt:lpstr>
      <vt:lpstr>نَتِيْجَة ُالدَّرْسِ</vt:lpstr>
      <vt:lpstr>اِسْتِحْضَارُ الْقِرَأةِ</vt:lpstr>
      <vt:lpstr>وزوجها مدرس المدرسة -  </vt:lpstr>
      <vt:lpstr>هى تربى الاولاد وتجهزلهم الطعام - </vt:lpstr>
      <vt:lpstr>وتنظف البيت وتغسل الثياب وتعمل اعمال الاخرى -  </vt:lpstr>
      <vt:lpstr>اَلْعَمَلُ الْمُفْرَدُ</vt:lpstr>
      <vt:lpstr>اَلْعَمَلُ الْمُثَنَّى</vt:lpstr>
      <vt:lpstr>اَلْعَمَلُ الْاِجْتِمَاعِ</vt:lpstr>
      <vt:lpstr>اَخِيْرُ الدَّرْسِ</vt:lpstr>
      <vt:lpstr>اَلْاِمْتِحَانُ الدَّرْسِ</vt:lpstr>
      <vt:lpstr>اَلْوَاجِبُ الْمَنْزِلِىْ</vt:lpstr>
      <vt:lpstr>شُكْراً وِدَاعاً فَرَغْتُ الدَّرْسَ لَلْيَوْمِ الْاَنِ مِنْ صَفِّكُمْ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144</cp:revision>
  <dcterms:created xsi:type="dcterms:W3CDTF">2016-06-22T08:38:04Z</dcterms:created>
  <dcterms:modified xsi:type="dcterms:W3CDTF">2021-03-30T15:31:55Z</dcterms:modified>
</cp:coreProperties>
</file>