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3" r:id="rId3"/>
    <p:sldId id="258" r:id="rId4"/>
    <p:sldId id="259" r:id="rId5"/>
    <p:sldId id="260" r:id="rId6"/>
    <p:sldId id="261" r:id="rId7"/>
    <p:sldId id="265" r:id="rId8"/>
    <p:sldId id="262" r:id="rId9"/>
    <p:sldId id="264"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3" autoAdjust="0"/>
    <p:restoredTop sz="94660"/>
  </p:normalViewPr>
  <p:slideViewPr>
    <p:cSldViewPr snapToGrid="0">
      <p:cViewPr varScale="1">
        <p:scale>
          <a:sx n="69" d="100"/>
          <a:sy n="69" d="100"/>
        </p:scale>
        <p:origin x="4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E5F9A-05BE-4DD8-A107-201FF53F545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171835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E5F9A-05BE-4DD8-A107-201FF53F545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144219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E5F9A-05BE-4DD8-A107-201FF53F545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397484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E5F9A-05BE-4DD8-A107-201FF53F545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413359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E5F9A-05BE-4DD8-A107-201FF53F545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29393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E5F9A-05BE-4DD8-A107-201FF53F545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41688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E5F9A-05BE-4DD8-A107-201FF53F5458}"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173019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E5F9A-05BE-4DD8-A107-201FF53F5458}"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294913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E5F9A-05BE-4DD8-A107-201FF53F5458}"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361201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E5F9A-05BE-4DD8-A107-201FF53F545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314678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E5F9A-05BE-4DD8-A107-201FF53F545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BA33-E987-4402-AFF5-FCBCDC96A7F4}" type="slidenum">
              <a:rPr lang="en-US" smtClean="0"/>
              <a:t>‹#›</a:t>
            </a:fld>
            <a:endParaRPr lang="en-US"/>
          </a:p>
        </p:txBody>
      </p:sp>
    </p:spTree>
    <p:extLst>
      <p:ext uri="{BB962C8B-B14F-4D97-AF65-F5344CB8AC3E}">
        <p14:creationId xmlns:p14="http://schemas.microsoft.com/office/powerpoint/2010/main" val="343870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E5F9A-05BE-4DD8-A107-201FF53F5458}" type="datetimeFigureOut">
              <a:rPr lang="en-US" smtClean="0"/>
              <a:t>3/31/2021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BA33-E987-4402-AFF5-FCBCDC96A7F4}" type="slidenum">
              <a:rPr lang="en-US" smtClean="0"/>
              <a:t>‹#›</a:t>
            </a:fld>
            <a:endParaRPr lang="en-US"/>
          </a:p>
        </p:txBody>
      </p:sp>
    </p:spTree>
    <p:extLst>
      <p:ext uri="{BB962C8B-B14F-4D97-AF65-F5344CB8AC3E}">
        <p14:creationId xmlns:p14="http://schemas.microsoft.com/office/powerpoint/2010/main" val="26634690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pixabay.com/en/grass-flowers-flowers-of-the-field-3283194/"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ED63-DD2B-4E0B-9BDC-55F66DDE43AF}"/>
              </a:ext>
            </a:extLst>
          </p:cNvPr>
          <p:cNvSpPr>
            <a:spLocks noGrp="1"/>
          </p:cNvSpPr>
          <p:nvPr>
            <p:ph type="title"/>
          </p:nvPr>
        </p:nvSpPr>
        <p:spPr>
          <a:xfrm rot="10800000" flipV="1">
            <a:off x="464948" y="619932"/>
            <a:ext cx="10888851" cy="1348353"/>
          </a:xfrm>
        </p:spPr>
        <p:txBody>
          <a:bodyPr>
            <a:normAutofit fontScale="90000"/>
          </a:bodyPr>
          <a:lstStyle/>
          <a:p>
            <a:br>
              <a:rPr lang="en-US" dirty="0"/>
            </a:br>
            <a:br>
              <a:rPr lang="en-US" dirty="0"/>
            </a:br>
            <a:r>
              <a:rPr lang="bn-IN" sz="8900" dirty="0">
                <a:latin typeface="NikoshBAN" panose="02000000000000000000" pitchFamily="2" charset="0"/>
                <a:cs typeface="NikoshBAN" panose="02000000000000000000" pitchFamily="2" charset="0"/>
              </a:rPr>
              <a:t>অন-লাইন ক্লাসে সবাইকে স্বাগতম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C48D465-AF3A-4499-81AF-CE0164C2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43969"/>
            <a:ext cx="9144000" cy="4581525"/>
          </a:xfrm>
          <a:prstGeom prst="rect">
            <a:avLst/>
          </a:prstGeom>
        </p:spPr>
      </p:pic>
      <p:pic>
        <p:nvPicPr>
          <p:cNvPr id="6" name="Picture 5">
            <a:extLst>
              <a:ext uri="{FF2B5EF4-FFF2-40B4-BE49-F238E27FC236}">
                <a16:creationId xmlns:a16="http://schemas.microsoft.com/office/drawing/2014/main" id="{8E50A682-FE8A-45C7-A481-2621ED22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247" y="2169763"/>
            <a:ext cx="1604397" cy="4451887"/>
          </a:xfrm>
          <a:prstGeom prst="rect">
            <a:avLst/>
          </a:prstGeom>
        </p:spPr>
      </p:pic>
      <p:pic>
        <p:nvPicPr>
          <p:cNvPr id="8" name="Picture 7">
            <a:extLst>
              <a:ext uri="{FF2B5EF4-FFF2-40B4-BE49-F238E27FC236}">
                <a16:creationId xmlns:a16="http://schemas.microsoft.com/office/drawing/2014/main" id="{C4723C8B-2685-4DA3-B654-964343EAC9C9}"/>
              </a:ext>
            </a:extLst>
          </p:cNvPr>
          <p:cNvPicPr>
            <a:picLocks noChangeAspect="1"/>
          </p:cNvPicPr>
          <p:nvPr/>
        </p:nvPicPr>
        <p:blipFill rotWithShape="1">
          <a:blip r:embed="rId4">
            <a:extLst>
              <a:ext uri="{28A0092B-C50C-407E-A947-70E740481C1C}">
                <a14:useLocalDpi xmlns:a14="http://schemas.microsoft.com/office/drawing/2010/main" val="0"/>
              </a:ext>
            </a:extLst>
          </a:blip>
          <a:srcRect l="3134" t="12028" r="-3134" b="18904"/>
          <a:stretch/>
        </p:blipFill>
        <p:spPr>
          <a:xfrm>
            <a:off x="-232474" y="2443969"/>
            <a:ext cx="1630227" cy="4581525"/>
          </a:xfrm>
          <a:prstGeom prst="rect">
            <a:avLst/>
          </a:prstGeom>
        </p:spPr>
      </p:pic>
      <p:pic>
        <p:nvPicPr>
          <p:cNvPr id="9" name="Picture 8">
            <a:extLst>
              <a:ext uri="{FF2B5EF4-FFF2-40B4-BE49-F238E27FC236}">
                <a16:creationId xmlns:a16="http://schemas.microsoft.com/office/drawing/2014/main" id="{149AFBA8-F9C5-413C-A0FD-B84C4D4692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0" y="-77988"/>
            <a:ext cx="12192000" cy="1194361"/>
          </a:xfrm>
          <a:prstGeom prst="rect">
            <a:avLst/>
          </a:prstGeom>
        </p:spPr>
      </p:pic>
    </p:spTree>
    <p:extLst>
      <p:ext uri="{BB962C8B-B14F-4D97-AF65-F5344CB8AC3E}">
        <p14:creationId xmlns:p14="http://schemas.microsoft.com/office/powerpoint/2010/main" val="326476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8)">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204E-FA18-4A8F-A45A-18F6A9A91741}"/>
              </a:ext>
            </a:extLst>
          </p:cNvPr>
          <p:cNvSpPr>
            <a:spLocks noGrp="1"/>
          </p:cNvSpPr>
          <p:nvPr>
            <p:ph type="title"/>
          </p:nvPr>
        </p:nvSpPr>
        <p:spPr>
          <a:xfrm>
            <a:off x="838200" y="259108"/>
            <a:ext cx="10515600" cy="1325563"/>
          </a:xfrm>
        </p:spPr>
        <p:txBody>
          <a:bodyPr/>
          <a:lstStyle/>
          <a:p>
            <a:pPr algn="ctr"/>
            <a:r>
              <a:rPr lang="bn-IN" b="1" dirty="0">
                <a:latin typeface="NikoshBAN" panose="02000000000000000000" pitchFamily="2" charset="0"/>
                <a:cs typeface="NikoshBAN" panose="02000000000000000000" pitchFamily="2" charset="0"/>
              </a:rPr>
              <a:t>একক কাজ </a:t>
            </a:r>
            <a:endParaRPr lang="en-US"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AC2F897-0F79-400A-9C13-F2C1EF1290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83175"/>
            <a:ext cx="12192000" cy="1194361"/>
          </a:xfrm>
          <a:prstGeom prst="rect">
            <a:avLst/>
          </a:prstGeom>
        </p:spPr>
      </p:pic>
      <p:pic>
        <p:nvPicPr>
          <p:cNvPr id="4" name="Picture 3">
            <a:extLst>
              <a:ext uri="{FF2B5EF4-FFF2-40B4-BE49-F238E27FC236}">
                <a16:creationId xmlns:a16="http://schemas.microsoft.com/office/drawing/2014/main" id="{C9B99526-C30C-49C2-9B24-4736D33DB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52" y="5663639"/>
            <a:ext cx="12192000" cy="1194361"/>
          </a:xfrm>
          <a:prstGeom prst="rect">
            <a:avLst/>
          </a:prstGeom>
        </p:spPr>
      </p:pic>
      <p:sp>
        <p:nvSpPr>
          <p:cNvPr id="5" name="Rectangle 4">
            <a:extLst>
              <a:ext uri="{FF2B5EF4-FFF2-40B4-BE49-F238E27FC236}">
                <a16:creationId xmlns:a16="http://schemas.microsoft.com/office/drawing/2014/main" id="{5E704A2E-2F5A-47A7-B06C-D8F4D167601B}"/>
              </a:ext>
            </a:extLst>
          </p:cNvPr>
          <p:cNvSpPr/>
          <p:nvPr/>
        </p:nvSpPr>
        <p:spPr>
          <a:xfrm>
            <a:off x="1245704" y="1584671"/>
            <a:ext cx="9607826" cy="853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C00000"/>
                </a:solidFill>
              </a:rPr>
              <a:t>املاء الفرغ </a:t>
            </a:r>
            <a:endParaRPr lang="en-US" sz="4000" b="1" dirty="0">
              <a:solidFill>
                <a:srgbClr val="C00000"/>
              </a:solidFill>
            </a:endParaRPr>
          </a:p>
        </p:txBody>
      </p:sp>
      <p:sp>
        <p:nvSpPr>
          <p:cNvPr id="6" name="Rectangle 5">
            <a:extLst>
              <a:ext uri="{FF2B5EF4-FFF2-40B4-BE49-F238E27FC236}">
                <a16:creationId xmlns:a16="http://schemas.microsoft.com/office/drawing/2014/main" id="{A6D2B65C-2446-45EE-BC02-9E6ECFA7A52F}"/>
              </a:ext>
            </a:extLst>
          </p:cNvPr>
          <p:cNvSpPr/>
          <p:nvPr/>
        </p:nvSpPr>
        <p:spPr>
          <a:xfrm>
            <a:off x="7566991" y="2729948"/>
            <a:ext cx="3286539" cy="1099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rgbClr val="C00000"/>
                </a:solidFill>
              </a:rPr>
              <a:t>(</a:t>
            </a:r>
            <a:r>
              <a:rPr lang="ar-SA" sz="3200" b="1" dirty="0">
                <a:solidFill>
                  <a:srgbClr val="C00000"/>
                </a:solidFill>
              </a:rPr>
              <a:t>1)اعضاء اسرتي-</a:t>
            </a:r>
            <a:r>
              <a:rPr lang="ar-SA" dirty="0">
                <a:solidFill>
                  <a:srgbClr val="C00000"/>
                </a:solidFill>
              </a:rPr>
              <a:t>-</a:t>
            </a:r>
            <a:endParaRPr lang="en-US" dirty="0">
              <a:solidFill>
                <a:srgbClr val="C00000"/>
              </a:solidFill>
            </a:endParaRPr>
          </a:p>
        </p:txBody>
      </p:sp>
      <p:sp>
        <p:nvSpPr>
          <p:cNvPr id="7" name="Rectangle 6">
            <a:extLst>
              <a:ext uri="{FF2B5EF4-FFF2-40B4-BE49-F238E27FC236}">
                <a16:creationId xmlns:a16="http://schemas.microsoft.com/office/drawing/2014/main" id="{D6066B18-F060-42D8-9BAD-738F498C5088}"/>
              </a:ext>
            </a:extLst>
          </p:cNvPr>
          <p:cNvSpPr/>
          <p:nvPr/>
        </p:nvSpPr>
        <p:spPr>
          <a:xfrm>
            <a:off x="4625010" y="2787194"/>
            <a:ext cx="2226364" cy="853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rgbClr val="C00000"/>
                </a:solidFill>
              </a:rPr>
              <a:t>ستة</a:t>
            </a:r>
            <a:r>
              <a:rPr lang="ar-SA" dirty="0"/>
              <a:t> </a:t>
            </a:r>
            <a:endParaRPr lang="en-US" dirty="0"/>
          </a:p>
        </p:txBody>
      </p:sp>
      <p:sp>
        <p:nvSpPr>
          <p:cNvPr id="8" name="Rectangle 7">
            <a:extLst>
              <a:ext uri="{FF2B5EF4-FFF2-40B4-BE49-F238E27FC236}">
                <a16:creationId xmlns:a16="http://schemas.microsoft.com/office/drawing/2014/main" id="{23517225-2263-4C5D-A025-F5F70D41B810}"/>
              </a:ext>
            </a:extLst>
          </p:cNvPr>
          <p:cNvSpPr/>
          <p:nvPr/>
        </p:nvSpPr>
        <p:spPr>
          <a:xfrm>
            <a:off x="7898296" y="4399093"/>
            <a:ext cx="2955234" cy="1194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a:t>
            </a:r>
            <a:r>
              <a:rPr lang="ar-SA" sz="4400" b="1" dirty="0">
                <a:solidFill>
                  <a:srgbClr val="C00000"/>
                </a:solidFill>
              </a:rPr>
              <a:t>2</a:t>
            </a:r>
            <a:r>
              <a:rPr lang="ar-SA" sz="3600" b="1" dirty="0">
                <a:solidFill>
                  <a:srgbClr val="C00000"/>
                </a:solidFill>
              </a:rPr>
              <a:t>)امي ربه --</a:t>
            </a:r>
            <a:endParaRPr lang="en-US" b="1" dirty="0">
              <a:solidFill>
                <a:srgbClr val="C00000"/>
              </a:solidFill>
            </a:endParaRPr>
          </a:p>
        </p:txBody>
      </p:sp>
      <p:sp>
        <p:nvSpPr>
          <p:cNvPr id="9" name="Rectangle 8">
            <a:extLst>
              <a:ext uri="{FF2B5EF4-FFF2-40B4-BE49-F238E27FC236}">
                <a16:creationId xmlns:a16="http://schemas.microsoft.com/office/drawing/2014/main" id="{1B2D2C5B-51FD-4991-A0F9-A07C1BB2D2EE}"/>
              </a:ext>
            </a:extLst>
          </p:cNvPr>
          <p:cNvSpPr/>
          <p:nvPr/>
        </p:nvSpPr>
        <p:spPr>
          <a:xfrm>
            <a:off x="4625010" y="4272161"/>
            <a:ext cx="2941981" cy="1099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a:solidFill>
                  <a:srgbClr val="C00000"/>
                </a:solidFill>
              </a:rPr>
              <a:t>البيت </a:t>
            </a:r>
            <a:endParaRPr lang="en-US" sz="4800" b="1" dirty="0">
              <a:solidFill>
                <a:srgbClr val="C00000"/>
              </a:solidFill>
            </a:endParaRPr>
          </a:p>
        </p:txBody>
      </p:sp>
    </p:spTree>
    <p:extLst>
      <p:ext uri="{BB962C8B-B14F-4D97-AF65-F5344CB8AC3E}">
        <p14:creationId xmlns:p14="http://schemas.microsoft.com/office/powerpoint/2010/main" val="1259438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by="(-#ppt_w*2)" calcmode="lin" valueType="num">
                                      <p:cBhvr rctx="PPT">
                                        <p:cTn id="32" dur="500" autoRev="1" fill="hold">
                                          <p:stCondLst>
                                            <p:cond delay="0"/>
                                          </p:stCondLst>
                                        </p:cTn>
                                        <p:tgtEl>
                                          <p:spTgt spid="5"/>
                                        </p:tgtEl>
                                        <p:attrNameLst>
                                          <p:attrName>ppt_w</p:attrName>
                                        </p:attrNameLst>
                                      </p:cBhvr>
                                    </p:anim>
                                    <p:anim by="(#ppt_w*0.50)" calcmode="lin" valueType="num">
                                      <p:cBhvr>
                                        <p:cTn id="33" dur="500" decel="50000" autoRev="1" fill="hold">
                                          <p:stCondLst>
                                            <p:cond delay="0"/>
                                          </p:stCondLst>
                                        </p:cTn>
                                        <p:tgtEl>
                                          <p:spTgt spid="5"/>
                                        </p:tgtEl>
                                        <p:attrNameLst>
                                          <p:attrName>ppt_x</p:attrName>
                                        </p:attrNameLst>
                                      </p:cBhvr>
                                    </p:anim>
                                    <p:anim from="(-#ppt_h/2)" to="(#ppt_y)" calcmode="lin" valueType="num">
                                      <p:cBhvr>
                                        <p:cTn id="34" dur="1000" fill="hold">
                                          <p:stCondLst>
                                            <p:cond delay="0"/>
                                          </p:stCondLst>
                                        </p:cTn>
                                        <p:tgtEl>
                                          <p:spTgt spid="5"/>
                                        </p:tgtEl>
                                        <p:attrNameLst>
                                          <p:attrName>ppt_y</p:attrName>
                                        </p:attrNameLst>
                                      </p:cBhvr>
                                    </p:anim>
                                    <p:animRot by="21600000">
                                      <p:cBhvr>
                                        <p:cTn id="35" dur="1000" fill="hold">
                                          <p:stCondLst>
                                            <p:cond delay="0"/>
                                          </p:stCondLst>
                                        </p:cTn>
                                        <p:tgtEl>
                                          <p:spTgt spid="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7"/>
                                        </p:tgtEl>
                                        <p:attrNameLst>
                                          <p:attrName>style.visibility</p:attrName>
                                        </p:attrNameLst>
                                      </p:cBhvr>
                                      <p:to>
                                        <p:strVal val="visible"/>
                                      </p:to>
                                    </p:set>
                                    <p:set>
                                      <p:cBhvr>
                                        <p:cTn id="40" dur="455" fill="hold">
                                          <p:stCondLst>
                                            <p:cond delay="0"/>
                                          </p:stCondLst>
                                        </p:cTn>
                                        <p:tgtEl>
                                          <p:spTgt spid="7"/>
                                        </p:tgtEl>
                                        <p:attrNameLst>
                                          <p:attrName>style.rotation</p:attrName>
                                        </p:attrNameLst>
                                      </p:cBhvr>
                                      <p:to>
                                        <p:strVal val="-45.0"/>
                                      </p:to>
                                    </p:set>
                                    <p:anim calcmode="lin" valueType="num">
                                      <p:cBhvr>
                                        <p:cTn id="41"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8" presetClass="entr" presetSubtype="0" accel="5000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set>
                                      <p:cBhvr>
                                        <p:cTn id="49" dur="455" fill="hold">
                                          <p:stCondLst>
                                            <p:cond delay="0"/>
                                          </p:stCondLst>
                                        </p:cTn>
                                        <p:tgtEl>
                                          <p:spTgt spid="9"/>
                                        </p:tgtEl>
                                        <p:attrNameLst>
                                          <p:attrName>style.rotation</p:attrName>
                                        </p:attrNameLst>
                                      </p:cBhvr>
                                      <p:to>
                                        <p:strVal val="-45.0"/>
                                      </p:to>
                                    </p:set>
                                    <p:anim calcmode="lin" valueType="num">
                                      <p:cBhvr>
                                        <p:cTn id="50"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B11F-7B1E-4785-A7BD-C7C48692A174}"/>
              </a:ext>
            </a:extLst>
          </p:cNvPr>
          <p:cNvSpPr>
            <a:spLocks noGrp="1"/>
          </p:cNvSpPr>
          <p:nvPr>
            <p:ph type="title"/>
          </p:nvPr>
        </p:nvSpPr>
        <p:spPr/>
        <p:txBody>
          <a:bodyPr>
            <a:normAutofit/>
          </a:bodyPr>
          <a:lstStyle/>
          <a:p>
            <a:r>
              <a:rPr lang="bn-IN" sz="8000" b="1" dirty="0">
                <a:solidFill>
                  <a:srgbClr val="FF0000"/>
                </a:solidFill>
                <a:latin typeface="NikoshBAN" panose="02000000000000000000" pitchFamily="2" charset="0"/>
                <a:cs typeface="NikoshBAN" panose="02000000000000000000" pitchFamily="2" charset="0"/>
              </a:rPr>
              <a:t>সবাইকে ধন্যবাদ </a:t>
            </a:r>
            <a:endParaRPr lang="en-US" sz="8000" b="1" dirty="0">
              <a:solidFill>
                <a:srgbClr val="FF000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93DE8E99-6926-4DFD-B141-FFA97AF16F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509918"/>
            <a:ext cx="12192000" cy="1194361"/>
          </a:xfrm>
          <a:prstGeom prst="rect">
            <a:avLst/>
          </a:prstGeom>
        </p:spPr>
      </p:pic>
      <p:pic>
        <p:nvPicPr>
          <p:cNvPr id="4" name="Picture 3">
            <a:extLst>
              <a:ext uri="{FF2B5EF4-FFF2-40B4-BE49-F238E27FC236}">
                <a16:creationId xmlns:a16="http://schemas.microsoft.com/office/drawing/2014/main" id="{19C42A9B-B221-4508-8278-8891369BB5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8987390">
            <a:off x="2434891" y="2692244"/>
            <a:ext cx="10079836" cy="1194361"/>
          </a:xfrm>
          <a:prstGeom prst="rect">
            <a:avLst/>
          </a:prstGeom>
        </p:spPr>
      </p:pic>
      <p:pic>
        <p:nvPicPr>
          <p:cNvPr id="5" name="Picture 4">
            <a:extLst>
              <a:ext uri="{FF2B5EF4-FFF2-40B4-BE49-F238E27FC236}">
                <a16:creationId xmlns:a16="http://schemas.microsoft.com/office/drawing/2014/main" id="{78E72DDB-1422-4592-97E9-A8057D79DD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2667001" y="2831819"/>
            <a:ext cx="6858000" cy="1194361"/>
          </a:xfrm>
          <a:prstGeom prst="rect">
            <a:avLst/>
          </a:prstGeom>
        </p:spPr>
      </p:pic>
      <p:pic>
        <p:nvPicPr>
          <p:cNvPr id="6" name="Picture 5">
            <a:extLst>
              <a:ext uri="{FF2B5EF4-FFF2-40B4-BE49-F238E27FC236}">
                <a16:creationId xmlns:a16="http://schemas.microsoft.com/office/drawing/2014/main" id="{9F2A9915-C4AF-4EA6-B859-AC3D5A9C29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8110491" y="2531728"/>
            <a:ext cx="6639019" cy="1194361"/>
          </a:xfrm>
          <a:prstGeom prst="rect">
            <a:avLst/>
          </a:prstGeom>
        </p:spPr>
      </p:pic>
      <p:sp>
        <p:nvSpPr>
          <p:cNvPr id="8" name="Rectangle 7">
            <a:extLst>
              <a:ext uri="{FF2B5EF4-FFF2-40B4-BE49-F238E27FC236}">
                <a16:creationId xmlns:a16="http://schemas.microsoft.com/office/drawing/2014/main" id="{A4CA11C7-FE9A-4235-8282-600DA0F1A965}"/>
              </a:ext>
            </a:extLst>
          </p:cNvPr>
          <p:cNvSpPr/>
          <p:nvPr/>
        </p:nvSpPr>
        <p:spPr>
          <a:xfrm rot="19058192">
            <a:off x="6712230" y="3282557"/>
            <a:ext cx="4736820" cy="282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a:solidFill>
                  <a:srgbClr val="FF0000"/>
                </a:solidFill>
                <a:latin typeface="NikoshBAN" panose="02000000000000000000" pitchFamily="2" charset="0"/>
                <a:cs typeface="NikoshBAN" panose="02000000000000000000" pitchFamily="2" charset="0"/>
              </a:rPr>
              <a:t>আল্লাহ হাফেজ </a:t>
            </a:r>
            <a:endParaRPr lang="en-US" sz="8000" b="1" dirty="0">
              <a:solidFill>
                <a:srgbClr val="FF0000"/>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380505CB-E1AC-47AF-BA6E-716631861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00452">
            <a:off x="1271414" y="2061692"/>
            <a:ext cx="7044304" cy="2410778"/>
          </a:xfrm>
          <a:prstGeom prst="rect">
            <a:avLst/>
          </a:prstGeom>
        </p:spPr>
      </p:pic>
    </p:spTree>
    <p:extLst>
      <p:ext uri="{BB962C8B-B14F-4D97-AF65-F5344CB8AC3E}">
        <p14:creationId xmlns:p14="http://schemas.microsoft.com/office/powerpoint/2010/main" val="183023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BD99CF-77D2-4656-BF37-0ACBB5EA2A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373950"/>
            <a:ext cx="12192000" cy="1801770"/>
          </a:xfrm>
          <a:prstGeom prst="rect">
            <a:avLst/>
          </a:prstGeom>
        </p:spPr>
      </p:pic>
      <p:pic>
        <p:nvPicPr>
          <p:cNvPr id="4" name="Picture 3">
            <a:extLst>
              <a:ext uri="{FF2B5EF4-FFF2-40B4-BE49-F238E27FC236}">
                <a16:creationId xmlns:a16="http://schemas.microsoft.com/office/drawing/2014/main" id="{A6DF6659-5AAF-4666-BBB8-38FEE1B2A4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506177"/>
            <a:ext cx="12192000" cy="1204589"/>
          </a:xfrm>
          <a:prstGeom prst="rect">
            <a:avLst/>
          </a:prstGeom>
        </p:spPr>
      </p:pic>
      <p:sp>
        <p:nvSpPr>
          <p:cNvPr id="5" name="Rectangle 4">
            <a:extLst>
              <a:ext uri="{FF2B5EF4-FFF2-40B4-BE49-F238E27FC236}">
                <a16:creationId xmlns:a16="http://schemas.microsoft.com/office/drawing/2014/main" id="{823A8CA3-0238-46CA-BEA7-C0066FCC4B7F}"/>
              </a:ext>
            </a:extLst>
          </p:cNvPr>
          <p:cNvSpPr/>
          <p:nvPr/>
        </p:nvSpPr>
        <p:spPr>
          <a:xfrm>
            <a:off x="0" y="1427821"/>
            <a:ext cx="7129220" cy="4078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a:solidFill>
                  <a:schemeClr val="tx1"/>
                </a:solidFill>
                <a:latin typeface="NikoshBAN" panose="02000000000000000000" pitchFamily="2" charset="0"/>
                <a:cs typeface="NikoshBAN" panose="02000000000000000000" pitchFamily="2" charset="0"/>
              </a:rPr>
              <a:t>মোঃ মুরশিদুর রহমান </a:t>
            </a:r>
          </a:p>
          <a:p>
            <a:pPr algn="ctr"/>
            <a:r>
              <a:rPr lang="bn-IN" sz="5400" b="1" dirty="0">
                <a:solidFill>
                  <a:schemeClr val="tx1"/>
                </a:solidFill>
                <a:latin typeface="NikoshBAN" panose="02000000000000000000" pitchFamily="2" charset="0"/>
                <a:cs typeface="NikoshBAN" panose="02000000000000000000" pitchFamily="2" charset="0"/>
              </a:rPr>
              <a:t>ইবতেদায়ি ক্বারি </a:t>
            </a:r>
          </a:p>
          <a:p>
            <a:pPr algn="ctr"/>
            <a:r>
              <a:rPr lang="bn-IN" sz="5400" b="1" dirty="0">
                <a:solidFill>
                  <a:schemeClr val="tx1"/>
                </a:solidFill>
                <a:latin typeface="NikoshBAN" panose="02000000000000000000" pitchFamily="2" charset="0"/>
                <a:cs typeface="NikoshBAN" panose="02000000000000000000" pitchFamily="2" charset="0"/>
              </a:rPr>
              <a:t>খিলবাইছা রাহমানিয়া ফাজিল মাদ্রাসা </a:t>
            </a:r>
          </a:p>
          <a:p>
            <a:pPr algn="ctr"/>
            <a:r>
              <a:rPr lang="bn-IN" sz="5400" b="1" dirty="0">
                <a:solidFill>
                  <a:schemeClr val="tx1"/>
                </a:solidFill>
                <a:latin typeface="NikoshBAN" panose="02000000000000000000" pitchFamily="2" charset="0"/>
                <a:cs typeface="NikoshBAN" panose="02000000000000000000" pitchFamily="2" charset="0"/>
              </a:rPr>
              <a:t>সদর লক্ষ্মীপুর </a:t>
            </a:r>
            <a:endParaRPr lang="en-US" sz="5400" b="1" dirty="0">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FABAB7E9-2B3F-4FDB-B98B-8BDCE5E77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159" y="1324444"/>
            <a:ext cx="4286573" cy="4784027"/>
          </a:xfrm>
          <a:prstGeom prst="rect">
            <a:avLst/>
          </a:prstGeom>
        </p:spPr>
      </p:pic>
      <p:sp>
        <p:nvSpPr>
          <p:cNvPr id="7" name="Title 1">
            <a:extLst>
              <a:ext uri="{FF2B5EF4-FFF2-40B4-BE49-F238E27FC236}">
                <a16:creationId xmlns:a16="http://schemas.microsoft.com/office/drawing/2014/main" id="{8759B25C-93E3-438A-AC4F-E1CD00E7CBFE}"/>
              </a:ext>
            </a:extLst>
          </p:cNvPr>
          <p:cNvSpPr>
            <a:spLocks noGrp="1"/>
          </p:cNvSpPr>
          <p:nvPr>
            <p:ph type="title"/>
          </p:nvPr>
        </p:nvSpPr>
        <p:spPr>
          <a:xfrm>
            <a:off x="838200" y="102258"/>
            <a:ext cx="10515600" cy="1325563"/>
          </a:xfrm>
        </p:spPr>
        <p:txBody>
          <a:bodyPr>
            <a:normAutofit/>
          </a:bodyPr>
          <a:lstStyle/>
          <a:p>
            <a:pPr algn="ctr"/>
            <a:r>
              <a:rPr lang="bn-IN" sz="6600" dirty="0">
                <a:latin typeface="NikoshBAN" panose="02000000000000000000" pitchFamily="2" charset="0"/>
                <a:cs typeface="NikoshBAN" panose="02000000000000000000" pitchFamily="2" charset="0"/>
              </a:rPr>
              <a:t>শিক্ষক পরিচিতি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9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8)">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1" nodeType="click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by="(-#ppt_w*2)" calcmode="lin" valueType="num">
                                      <p:cBhvr rctx="PPT">
                                        <p:cTn id="35" dur="500" autoRev="1" fill="hold">
                                          <p:stCondLst>
                                            <p:cond delay="0"/>
                                          </p:stCondLst>
                                        </p:cTn>
                                        <p:tgtEl>
                                          <p:spTgt spid="5"/>
                                        </p:tgtEl>
                                        <p:attrNameLst>
                                          <p:attrName>ppt_w</p:attrName>
                                        </p:attrNameLst>
                                      </p:cBhvr>
                                    </p:anim>
                                    <p:anim by="(#ppt_w*0.50)" calcmode="lin" valueType="num">
                                      <p:cBhvr>
                                        <p:cTn id="36" dur="500" decel="50000" autoRev="1" fill="hold">
                                          <p:stCondLst>
                                            <p:cond delay="0"/>
                                          </p:stCondLst>
                                        </p:cTn>
                                        <p:tgtEl>
                                          <p:spTgt spid="5"/>
                                        </p:tgtEl>
                                        <p:attrNameLst>
                                          <p:attrName>ppt_x</p:attrName>
                                        </p:attrNameLst>
                                      </p:cBhvr>
                                    </p:anim>
                                    <p:anim from="(-#ppt_h/2)" to="(#ppt_y)" calcmode="lin" valueType="num">
                                      <p:cBhvr>
                                        <p:cTn id="37" dur="1000" fill="hold">
                                          <p:stCondLst>
                                            <p:cond delay="0"/>
                                          </p:stCondLst>
                                        </p:cTn>
                                        <p:tgtEl>
                                          <p:spTgt spid="5"/>
                                        </p:tgtEl>
                                        <p:attrNameLst>
                                          <p:attrName>ppt_y</p:attrName>
                                        </p:attrNameLst>
                                      </p:cBhvr>
                                    </p:anim>
                                    <p:animRot by="21600000">
                                      <p:cBhvr>
                                        <p:cTn id="3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A98-624A-40D7-A941-9FF693F4B199}"/>
              </a:ext>
            </a:extLst>
          </p:cNvPr>
          <p:cNvSpPr>
            <a:spLocks noGrp="1"/>
          </p:cNvSpPr>
          <p:nvPr>
            <p:ph type="title"/>
          </p:nvPr>
        </p:nvSpPr>
        <p:spPr>
          <a:xfrm>
            <a:off x="472966" y="0"/>
            <a:ext cx="8029903" cy="1932426"/>
          </a:xfrm>
        </p:spPr>
        <p:txBody>
          <a:bodyPr>
            <a:normAutofit/>
          </a:bodyPr>
          <a:lstStyle/>
          <a:p>
            <a:r>
              <a:rPr lang="bn-IN" sz="6600" b="1" dirty="0">
                <a:latin typeface="NikoshBAN" panose="02000000000000000000" pitchFamily="2" charset="0"/>
                <a:cs typeface="NikoshBAN" panose="02000000000000000000" pitchFamily="2" charset="0"/>
              </a:rPr>
              <a:t>পাঠ পরিচিতি </a:t>
            </a:r>
            <a:endParaRPr lang="en-US" sz="66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0277FC8-DC8B-4934-8876-911C50D9E1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690563"/>
            <a:ext cx="12192000" cy="1932425"/>
          </a:xfrm>
          <a:prstGeom prst="rect">
            <a:avLst/>
          </a:prstGeom>
        </p:spPr>
      </p:pic>
      <p:pic>
        <p:nvPicPr>
          <p:cNvPr id="4" name="Picture 3">
            <a:extLst>
              <a:ext uri="{FF2B5EF4-FFF2-40B4-BE49-F238E27FC236}">
                <a16:creationId xmlns:a16="http://schemas.microsoft.com/office/drawing/2014/main" id="{5CE606CA-BFEA-4FCF-8A99-057CECF7AA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00" y="4925575"/>
            <a:ext cx="12052515" cy="2168097"/>
          </a:xfrm>
          <a:prstGeom prst="rect">
            <a:avLst/>
          </a:prstGeom>
        </p:spPr>
      </p:pic>
      <p:pic>
        <p:nvPicPr>
          <p:cNvPr id="5" name="Picture 4">
            <a:extLst>
              <a:ext uri="{FF2B5EF4-FFF2-40B4-BE49-F238E27FC236}">
                <a16:creationId xmlns:a16="http://schemas.microsoft.com/office/drawing/2014/main" id="{875AD6AD-B518-42E0-B076-13FAFAF0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146" y="262721"/>
            <a:ext cx="4070888" cy="5632973"/>
          </a:xfrm>
          <a:prstGeom prst="rect">
            <a:avLst/>
          </a:prstGeom>
        </p:spPr>
      </p:pic>
      <p:sp>
        <p:nvSpPr>
          <p:cNvPr id="6" name="Rectangle 5">
            <a:extLst>
              <a:ext uri="{FF2B5EF4-FFF2-40B4-BE49-F238E27FC236}">
                <a16:creationId xmlns:a16="http://schemas.microsoft.com/office/drawing/2014/main" id="{973D1A2F-FCD5-4805-A47D-EAE148E8F3B9}"/>
              </a:ext>
            </a:extLst>
          </p:cNvPr>
          <p:cNvSpPr/>
          <p:nvPr/>
        </p:nvSpPr>
        <p:spPr>
          <a:xfrm>
            <a:off x="139485" y="1583070"/>
            <a:ext cx="7098223" cy="4186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7200" b="1" dirty="0">
                <a:latin typeface="NikoshBAN" panose="02000000000000000000" pitchFamily="2" charset="0"/>
                <a:cs typeface="NikoshBAN" panose="02000000000000000000" pitchFamily="2" charset="0"/>
              </a:rPr>
              <a:t>বিষয়ঃআরবি</a:t>
            </a:r>
          </a:p>
          <a:p>
            <a:pPr algn="ctr"/>
            <a:r>
              <a:rPr lang="bn-IN" sz="7200" b="1" dirty="0">
                <a:latin typeface="NikoshBAN" panose="02000000000000000000" pitchFamily="2" charset="0"/>
                <a:cs typeface="NikoshBAN" panose="02000000000000000000" pitchFamily="2" charset="0"/>
              </a:rPr>
              <a:t>শ্রেনিঃইবতেদায়ি ৩য় </a:t>
            </a:r>
          </a:p>
          <a:p>
            <a:pPr algn="ctr"/>
            <a:r>
              <a:rPr lang="bn-IN" sz="7200" b="1" dirty="0">
                <a:latin typeface="NikoshBAN" panose="02000000000000000000" pitchFamily="2" charset="0"/>
                <a:cs typeface="NikoshBAN" panose="02000000000000000000" pitchFamily="2" charset="0"/>
              </a:rPr>
              <a:t>অধ্যায়ঃ একাদশ  </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007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35A4-52B9-466B-841B-6FCE5F76B79B}"/>
              </a:ext>
            </a:extLst>
          </p:cNvPr>
          <p:cNvSpPr>
            <a:spLocks noGrp="1"/>
          </p:cNvSpPr>
          <p:nvPr>
            <p:ph type="title"/>
          </p:nvPr>
        </p:nvSpPr>
        <p:spPr>
          <a:xfrm>
            <a:off x="1148166" y="232476"/>
            <a:ext cx="10515600" cy="1287045"/>
          </a:xfrm>
        </p:spPr>
        <p:txBody>
          <a:bodyPr>
            <a:normAutofit/>
          </a:bodyPr>
          <a:lstStyle/>
          <a:p>
            <a:pPr algn="ctr"/>
            <a:r>
              <a:rPr lang="bn-IN" sz="7200" dirty="0">
                <a:latin typeface="NikoshBAN" panose="02000000000000000000" pitchFamily="2" charset="0"/>
                <a:cs typeface="NikoshBAN" panose="02000000000000000000" pitchFamily="2" charset="0"/>
              </a:rPr>
              <a:t>পূর্ব জ্ঞান যাচাই </a:t>
            </a:r>
            <a:endParaRPr lang="en-US" sz="72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D5C66FF7-0438-4D8B-A088-4F0346CFEE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603748"/>
            <a:ext cx="12192000" cy="2123268"/>
          </a:xfrm>
          <a:prstGeom prst="rect">
            <a:avLst/>
          </a:prstGeom>
        </p:spPr>
      </p:pic>
      <p:pic>
        <p:nvPicPr>
          <p:cNvPr id="4" name="Picture 3">
            <a:extLst>
              <a:ext uri="{FF2B5EF4-FFF2-40B4-BE49-F238E27FC236}">
                <a16:creationId xmlns:a16="http://schemas.microsoft.com/office/drawing/2014/main" id="{3D8F5342-24C9-40AB-A82D-688B8EC3E5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5316" y="3123276"/>
            <a:ext cx="12522632" cy="3734724"/>
          </a:xfrm>
          <a:prstGeom prst="rect">
            <a:avLst/>
          </a:prstGeom>
        </p:spPr>
      </p:pic>
      <p:pic>
        <p:nvPicPr>
          <p:cNvPr id="1026" name="Picture 2" descr="যৌথ পরিবারের একাল-সেকাল">
            <a:extLst>
              <a:ext uri="{FF2B5EF4-FFF2-40B4-BE49-F238E27FC236}">
                <a16:creationId xmlns:a16="http://schemas.microsoft.com/office/drawing/2014/main" id="{322DD6CA-E19E-4316-82B5-6840CB431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149" y="1075396"/>
            <a:ext cx="3810000" cy="4110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পরিবারের জন্য খরচ সওয়াবের কাজ">
            <a:extLst>
              <a:ext uri="{FF2B5EF4-FFF2-40B4-BE49-F238E27FC236}">
                <a16:creationId xmlns:a16="http://schemas.microsoft.com/office/drawing/2014/main" id="{A8A838DA-26B5-4107-B372-249FEB082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 y="1672525"/>
            <a:ext cx="4835471" cy="3512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09F89E6-116A-4042-8DC9-9E3F560F9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132" y="1744614"/>
            <a:ext cx="4337586" cy="3062206"/>
          </a:xfrm>
          <a:prstGeom prst="rect">
            <a:avLst/>
          </a:prstGeom>
        </p:spPr>
      </p:pic>
    </p:spTree>
    <p:extLst>
      <p:ext uri="{BB962C8B-B14F-4D97-AF65-F5344CB8AC3E}">
        <p14:creationId xmlns:p14="http://schemas.microsoft.com/office/powerpoint/2010/main" val="94679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190E-6910-4060-AE2E-9B94FBAF2C11}"/>
              </a:ext>
            </a:extLst>
          </p:cNvPr>
          <p:cNvSpPr>
            <a:spLocks noGrp="1"/>
          </p:cNvSpPr>
          <p:nvPr>
            <p:ph type="title"/>
          </p:nvPr>
        </p:nvSpPr>
        <p:spPr>
          <a:xfrm>
            <a:off x="838200" y="365125"/>
            <a:ext cx="10515600" cy="1325563"/>
          </a:xfrm>
        </p:spPr>
        <p:txBody>
          <a:bodyPr>
            <a:normAutofit/>
          </a:bodyPr>
          <a:lstStyle/>
          <a:p>
            <a:pPr algn="ctr"/>
            <a:r>
              <a:rPr lang="bn-IN" sz="4800" dirty="0">
                <a:latin typeface="NikoshBAN" panose="02000000000000000000" pitchFamily="2" charset="0"/>
                <a:cs typeface="NikoshBAN" panose="02000000000000000000" pitchFamily="2" charset="0"/>
              </a:rPr>
              <a:t>শিখনফল</a:t>
            </a:r>
            <a:r>
              <a:rPr lang="bn-IN" sz="4800" dirty="0"/>
              <a:t> </a:t>
            </a:r>
            <a:endParaRPr lang="en-US" sz="4800" dirty="0"/>
          </a:p>
        </p:txBody>
      </p:sp>
      <p:pic>
        <p:nvPicPr>
          <p:cNvPr id="3" name="Picture 2">
            <a:extLst>
              <a:ext uri="{FF2B5EF4-FFF2-40B4-BE49-F238E27FC236}">
                <a16:creationId xmlns:a16="http://schemas.microsoft.com/office/drawing/2014/main" id="{5ACC0F3F-BA64-4280-90EB-A56178D5EE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690562"/>
            <a:ext cx="12192000" cy="1194361"/>
          </a:xfrm>
          <a:prstGeom prst="rect">
            <a:avLst/>
          </a:prstGeom>
        </p:spPr>
      </p:pic>
      <p:pic>
        <p:nvPicPr>
          <p:cNvPr id="4" name="Picture 3">
            <a:extLst>
              <a:ext uri="{FF2B5EF4-FFF2-40B4-BE49-F238E27FC236}">
                <a16:creationId xmlns:a16="http://schemas.microsoft.com/office/drawing/2014/main" id="{5E95E413-A6AB-419A-BC05-D871248684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30" y="3915032"/>
            <a:ext cx="12352149" cy="2952427"/>
          </a:xfrm>
          <a:prstGeom prst="rect">
            <a:avLst/>
          </a:prstGeom>
        </p:spPr>
      </p:pic>
      <p:pic>
        <p:nvPicPr>
          <p:cNvPr id="5" name="Picture 4">
            <a:extLst>
              <a:ext uri="{FF2B5EF4-FFF2-40B4-BE49-F238E27FC236}">
                <a16:creationId xmlns:a16="http://schemas.microsoft.com/office/drawing/2014/main" id="{9D16F854-7E04-4BC4-9017-E96C383DE1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552398">
            <a:off x="-2825900" y="2209871"/>
            <a:ext cx="6699876" cy="1485112"/>
          </a:xfrm>
          <a:prstGeom prst="rect">
            <a:avLst/>
          </a:prstGeom>
        </p:spPr>
      </p:pic>
      <p:sp>
        <p:nvSpPr>
          <p:cNvPr id="6" name="Rectangle 5">
            <a:extLst>
              <a:ext uri="{FF2B5EF4-FFF2-40B4-BE49-F238E27FC236}">
                <a16:creationId xmlns:a16="http://schemas.microsoft.com/office/drawing/2014/main" id="{688F5DC7-8FD2-433E-AD16-67476C3AACE8}"/>
              </a:ext>
            </a:extLst>
          </p:cNvPr>
          <p:cNvSpPr/>
          <p:nvPr/>
        </p:nvSpPr>
        <p:spPr>
          <a:xfrm>
            <a:off x="900546" y="1498336"/>
            <a:ext cx="10337297" cy="841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১। গদ্যাংশের শাব্দিক অর্থ বলতে পারবে </a:t>
            </a:r>
            <a:r>
              <a:rPr lang="bn-IN" dirty="0"/>
              <a:t>। </a:t>
            </a:r>
            <a:endParaRPr lang="en-US" dirty="0"/>
          </a:p>
        </p:txBody>
      </p:sp>
      <p:sp>
        <p:nvSpPr>
          <p:cNvPr id="7" name="Rectangle: Rounded Corners 6">
            <a:extLst>
              <a:ext uri="{FF2B5EF4-FFF2-40B4-BE49-F238E27FC236}">
                <a16:creationId xmlns:a16="http://schemas.microsoft.com/office/drawing/2014/main" id="{4B0C6E8F-0511-47CA-9641-D3C378B7EFD8}"/>
              </a:ext>
            </a:extLst>
          </p:cNvPr>
          <p:cNvSpPr/>
          <p:nvPr/>
        </p:nvSpPr>
        <p:spPr>
          <a:xfrm>
            <a:off x="743859" y="2488527"/>
            <a:ext cx="105156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rPr>
              <a:t>২। </a:t>
            </a:r>
            <a:r>
              <a:rPr lang="bn-IN" sz="5400" b="1" dirty="0">
                <a:solidFill>
                  <a:schemeClr val="tx1"/>
                </a:solidFill>
                <a:latin typeface="NikoshBAN" panose="02000000000000000000" pitchFamily="2" charset="0"/>
                <a:cs typeface="NikoshBAN" panose="02000000000000000000" pitchFamily="2" charset="0"/>
              </a:rPr>
              <a:t>ইবারতটুকুর বাংলায় অনুবাদ করতে পারবে </a:t>
            </a:r>
            <a:endParaRPr lang="en-US" sz="3600" b="1"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8C79C863-65A7-4F62-90C9-4B9742282192}"/>
              </a:ext>
            </a:extLst>
          </p:cNvPr>
          <p:cNvSpPr/>
          <p:nvPr/>
        </p:nvSpPr>
        <p:spPr>
          <a:xfrm>
            <a:off x="743859" y="3915032"/>
            <a:ext cx="10283687" cy="112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NikoshBAN" panose="02000000000000000000" pitchFamily="2" charset="0"/>
                <a:cs typeface="NikoshBAN" panose="02000000000000000000" pitchFamily="2" charset="0"/>
              </a:rPr>
              <a:t>৩। অনুশিলনির প্রশ্ন গুলোর উত্তর দিতে পারবে । </a:t>
            </a:r>
            <a:endParaRPr lang="en-US" sz="4800" b="1" dirty="0">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DF93F8D4-A2AF-4115-BE8B-803F270FFD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8299030" y="2199266"/>
            <a:ext cx="6242342" cy="1440737"/>
          </a:xfrm>
          <a:prstGeom prst="rect">
            <a:avLst/>
          </a:prstGeom>
        </p:spPr>
      </p:pic>
      <p:sp>
        <p:nvSpPr>
          <p:cNvPr id="10" name="Rectangle 9">
            <a:extLst>
              <a:ext uri="{FF2B5EF4-FFF2-40B4-BE49-F238E27FC236}">
                <a16:creationId xmlns:a16="http://schemas.microsoft.com/office/drawing/2014/main" id="{1D7A7B4D-AE4D-4360-B232-A6DF2C37E803}"/>
              </a:ext>
            </a:extLst>
          </p:cNvPr>
          <p:cNvSpPr/>
          <p:nvPr/>
        </p:nvSpPr>
        <p:spPr>
          <a:xfrm>
            <a:off x="900546" y="5359664"/>
            <a:ext cx="9536277" cy="67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৪।ছোট পরিবারের পরিচয় দিতে পারবে </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877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by="(-#ppt_w*2)" calcmode="lin" valueType="num">
                                      <p:cBhvr rctx="PPT">
                                        <p:cTn id="31" dur="500" autoRev="1" fill="hold">
                                          <p:stCondLst>
                                            <p:cond delay="0"/>
                                          </p:stCondLst>
                                        </p:cTn>
                                        <p:tgtEl>
                                          <p:spTgt spid="10"/>
                                        </p:tgtEl>
                                        <p:attrNameLst>
                                          <p:attrName>ppt_w</p:attrName>
                                        </p:attrNameLst>
                                      </p:cBhvr>
                                    </p:anim>
                                    <p:anim by="(#ppt_w*0.50)" calcmode="lin" valueType="num">
                                      <p:cBhvr>
                                        <p:cTn id="32" dur="500" decel="50000" autoRev="1" fill="hold">
                                          <p:stCondLst>
                                            <p:cond delay="0"/>
                                          </p:stCondLst>
                                        </p:cTn>
                                        <p:tgtEl>
                                          <p:spTgt spid="10"/>
                                        </p:tgtEl>
                                        <p:attrNameLst>
                                          <p:attrName>ppt_x</p:attrName>
                                        </p:attrNameLst>
                                      </p:cBhvr>
                                    </p:anim>
                                    <p:anim from="(-#ppt_h/2)" to="(#ppt_y)" calcmode="lin" valueType="num">
                                      <p:cBhvr>
                                        <p:cTn id="33" dur="1000" fill="hold">
                                          <p:stCondLst>
                                            <p:cond delay="0"/>
                                          </p:stCondLst>
                                        </p:cTn>
                                        <p:tgtEl>
                                          <p:spTgt spid="10"/>
                                        </p:tgtEl>
                                        <p:attrNameLst>
                                          <p:attrName>ppt_y</p:attrName>
                                        </p:attrNameLst>
                                      </p:cBhvr>
                                    </p:anim>
                                    <p:animRot by="21600000">
                                      <p:cBhvr>
                                        <p:cTn id="3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44B8-211A-4A74-B765-D219213DF4DD}"/>
              </a:ext>
            </a:extLst>
          </p:cNvPr>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শব্দার্থ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7CC9677-8371-4010-B560-EB703BE2CE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1011" y="4635014"/>
            <a:ext cx="12192000" cy="2162014"/>
          </a:xfrm>
          <a:prstGeom prst="rect">
            <a:avLst/>
          </a:prstGeom>
        </p:spPr>
      </p:pic>
      <p:sp>
        <p:nvSpPr>
          <p:cNvPr id="5" name="Rectangle 4">
            <a:extLst>
              <a:ext uri="{FF2B5EF4-FFF2-40B4-BE49-F238E27FC236}">
                <a16:creationId xmlns:a16="http://schemas.microsoft.com/office/drawing/2014/main" id="{14215010-3781-4011-9BE2-32DFB3F85FFA}"/>
              </a:ext>
            </a:extLst>
          </p:cNvPr>
          <p:cNvSpPr/>
          <p:nvPr/>
        </p:nvSpPr>
        <p:spPr>
          <a:xfrm>
            <a:off x="8159686" y="1980426"/>
            <a:ext cx="3638621"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C00000"/>
                </a:solidFill>
              </a:rPr>
              <a:t>جدي</a:t>
            </a:r>
            <a:r>
              <a:rPr lang="bn-IN" sz="2800" b="1" dirty="0">
                <a:solidFill>
                  <a:srgbClr val="FFC000"/>
                </a:solidFill>
              </a:rPr>
              <a:t> </a:t>
            </a:r>
            <a:r>
              <a:rPr lang="bn-IN" sz="3600" b="1" dirty="0">
                <a:solidFill>
                  <a:srgbClr val="FFC000"/>
                </a:solidFill>
                <a:latin typeface="NikoshBAN" panose="02000000000000000000" pitchFamily="2" charset="0"/>
                <a:cs typeface="NikoshBAN" panose="02000000000000000000" pitchFamily="2" charset="0"/>
              </a:rPr>
              <a:t>আমার দাদা </a:t>
            </a:r>
            <a:endParaRPr lang="en-US" b="1" dirty="0">
              <a:solidFill>
                <a:srgbClr val="FFC000"/>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32FB504A-3F68-4B6E-82DA-72357229D373}"/>
              </a:ext>
            </a:extLst>
          </p:cNvPr>
          <p:cNvSpPr/>
          <p:nvPr/>
        </p:nvSpPr>
        <p:spPr>
          <a:xfrm>
            <a:off x="8223084" y="3123233"/>
            <a:ext cx="3511826" cy="834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rgbClr val="C00000"/>
                </a:solidFill>
                <a:latin typeface="NikoshBAN" panose="02000000000000000000" pitchFamily="2" charset="0"/>
              </a:rPr>
              <a:t> جد تي </a:t>
            </a:r>
            <a:r>
              <a:rPr lang="bn-IN" sz="3600" b="1" dirty="0">
                <a:solidFill>
                  <a:srgbClr val="FFC000"/>
                </a:solidFill>
                <a:latin typeface="NikoshBAN" panose="02000000000000000000" pitchFamily="2" charset="0"/>
                <a:cs typeface="NikoshBAN" panose="02000000000000000000" pitchFamily="2" charset="0"/>
              </a:rPr>
              <a:t>আমার দাদি </a:t>
            </a:r>
            <a:endParaRPr lang="en-US" sz="2400" b="1" dirty="0">
              <a:solidFill>
                <a:srgbClr val="FFC000"/>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F7B1570-0F32-40B3-A305-2E6010D9B593}"/>
              </a:ext>
            </a:extLst>
          </p:cNvPr>
          <p:cNvSpPr/>
          <p:nvPr/>
        </p:nvSpPr>
        <p:spPr>
          <a:xfrm>
            <a:off x="8331123" y="4172123"/>
            <a:ext cx="3511825" cy="855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rgbClr val="FF0000"/>
                </a:solidFill>
                <a:latin typeface="NikoshBAN" panose="02000000000000000000" pitchFamily="2" charset="0"/>
              </a:rPr>
              <a:t>ربة البيت</a:t>
            </a:r>
            <a:r>
              <a:rPr lang="bn-IN" sz="4000" b="1" dirty="0">
                <a:solidFill>
                  <a:srgbClr val="FFC000"/>
                </a:solidFill>
                <a:latin typeface="NikoshBAN" panose="02000000000000000000" pitchFamily="2" charset="0"/>
                <a:cs typeface="NikoshBAN" panose="02000000000000000000" pitchFamily="2" charset="0"/>
              </a:rPr>
              <a:t>গৃহিণী </a:t>
            </a:r>
            <a:endParaRPr lang="en-US" b="1" dirty="0">
              <a:solidFill>
                <a:srgbClr val="FFC000"/>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780616D-B86F-430F-A415-B4AD4013C12F}"/>
              </a:ext>
            </a:extLst>
          </p:cNvPr>
          <p:cNvSpPr/>
          <p:nvPr/>
        </p:nvSpPr>
        <p:spPr>
          <a:xfrm>
            <a:off x="8223082" y="5162875"/>
            <a:ext cx="3727905" cy="107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solidFill>
                  <a:srgbClr val="FF0000"/>
                </a:solidFill>
                <a:latin typeface="NikoshBAN" panose="02000000000000000000" pitchFamily="2" charset="0"/>
              </a:rPr>
              <a:t>تربينا</a:t>
            </a:r>
            <a:r>
              <a:rPr lang="bn-IN" dirty="0">
                <a:latin typeface="NikoshBAN" panose="02000000000000000000" pitchFamily="2" charset="0"/>
                <a:cs typeface="NikoshBAN" panose="02000000000000000000" pitchFamily="2" charset="0"/>
              </a:rPr>
              <a:t> </a:t>
            </a:r>
            <a:r>
              <a:rPr lang="bn-IN" sz="2800" b="1" dirty="0">
                <a:solidFill>
                  <a:srgbClr val="FFC000"/>
                </a:solidFill>
                <a:latin typeface="NikoshBAN" panose="02000000000000000000" pitchFamily="2" charset="0"/>
                <a:cs typeface="NikoshBAN" panose="02000000000000000000" pitchFamily="2" charset="0"/>
              </a:rPr>
              <a:t>আমাদের লালন পালন করেন  </a:t>
            </a:r>
            <a:endParaRPr lang="en-US" b="1" dirty="0">
              <a:solidFill>
                <a:srgbClr val="FFC000"/>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453A9813-E982-40D0-B748-B4FA10E930A6}"/>
              </a:ext>
            </a:extLst>
          </p:cNvPr>
          <p:cNvSpPr/>
          <p:nvPr/>
        </p:nvSpPr>
        <p:spPr>
          <a:xfrm>
            <a:off x="4045732" y="2059005"/>
            <a:ext cx="2936929"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FF0000"/>
                </a:solidFill>
                <a:latin typeface="NikoshBAN" panose="02000000000000000000" pitchFamily="2" charset="0"/>
              </a:rPr>
              <a:t>مهند س</a:t>
            </a:r>
            <a:r>
              <a:rPr lang="bn-IN" sz="3200" b="1" dirty="0">
                <a:solidFill>
                  <a:srgbClr val="FF0000"/>
                </a:solidFill>
                <a:latin typeface="NikoshBAN" panose="02000000000000000000" pitchFamily="2" charset="0"/>
                <a:cs typeface="NikoshBAN" panose="02000000000000000000" pitchFamily="2" charset="0"/>
              </a:rPr>
              <a:t> </a:t>
            </a:r>
            <a:r>
              <a:rPr lang="bn-IN" sz="2800" b="1" dirty="0">
                <a:solidFill>
                  <a:srgbClr val="FFC000"/>
                </a:solidFill>
                <a:latin typeface="NikoshBAN" panose="02000000000000000000" pitchFamily="2" charset="0"/>
                <a:cs typeface="NikoshBAN" panose="02000000000000000000" pitchFamily="2" charset="0"/>
              </a:rPr>
              <a:t>প্রকৌশলী </a:t>
            </a:r>
            <a:endParaRPr lang="en-US" b="1" dirty="0">
              <a:solidFill>
                <a:srgbClr val="FFC000"/>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88500ED1-AE0A-445E-9BD1-D598F76D7A50}"/>
              </a:ext>
            </a:extLst>
          </p:cNvPr>
          <p:cNvSpPr/>
          <p:nvPr/>
        </p:nvSpPr>
        <p:spPr>
          <a:xfrm>
            <a:off x="4373935" y="3161601"/>
            <a:ext cx="2552546" cy="855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latin typeface="NikoshBAN" panose="02000000000000000000" pitchFamily="2" charset="0"/>
              </a:rPr>
              <a:t>اعضاء</a:t>
            </a:r>
            <a:r>
              <a:rPr lang="bn-IN" sz="3200" dirty="0">
                <a:latin typeface="NikoshBAN" panose="02000000000000000000" pitchFamily="2" charset="0"/>
                <a:cs typeface="NikoshBAN" panose="02000000000000000000" pitchFamily="2" charset="0"/>
              </a:rPr>
              <a:t> </a:t>
            </a:r>
            <a:r>
              <a:rPr lang="bn-IN" sz="3600" b="1" dirty="0">
                <a:solidFill>
                  <a:srgbClr val="FFFF00"/>
                </a:solidFill>
                <a:latin typeface="NikoshBAN" panose="02000000000000000000" pitchFamily="2" charset="0"/>
                <a:cs typeface="NikoshBAN" panose="02000000000000000000" pitchFamily="2" charset="0"/>
              </a:rPr>
              <a:t>সদস্যবৃন্দ</a:t>
            </a:r>
            <a:r>
              <a:rPr lang="bn-IN" sz="32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57E6E96D-5510-458D-9E8E-BF93AE595BF6}"/>
              </a:ext>
            </a:extLst>
          </p:cNvPr>
          <p:cNvSpPr/>
          <p:nvPr/>
        </p:nvSpPr>
        <p:spPr>
          <a:xfrm>
            <a:off x="4045732" y="4207288"/>
            <a:ext cx="3145904" cy="855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C00000"/>
                </a:solidFill>
                <a:latin typeface="NikoshBAN" panose="02000000000000000000" pitchFamily="2" charset="0"/>
              </a:rPr>
              <a:t>ا</a:t>
            </a:r>
            <a:r>
              <a:rPr lang="ar-SA" sz="4000" b="1" dirty="0">
                <a:solidFill>
                  <a:srgbClr val="C00000"/>
                </a:solidFill>
                <a:latin typeface="NikoshBAN" panose="02000000000000000000" pitchFamily="2" charset="0"/>
              </a:rPr>
              <a:t>لشركة </a:t>
            </a:r>
            <a:r>
              <a:rPr lang="bn-IN" sz="2000" dirty="0">
                <a:solidFill>
                  <a:srgbClr val="C00000"/>
                </a:solidFill>
                <a:latin typeface="NikoshBAN" panose="02000000000000000000" pitchFamily="2" charset="0"/>
                <a:cs typeface="NikoshBAN" panose="02000000000000000000" pitchFamily="2" charset="0"/>
              </a:rPr>
              <a:t> </a:t>
            </a:r>
            <a:r>
              <a:rPr lang="bn-IN" sz="3600" b="1" dirty="0">
                <a:solidFill>
                  <a:srgbClr val="FFC000"/>
                </a:solidFill>
                <a:latin typeface="NikoshBAN" panose="02000000000000000000" pitchFamily="2" charset="0"/>
                <a:cs typeface="NikoshBAN" panose="02000000000000000000" pitchFamily="2" charset="0"/>
              </a:rPr>
              <a:t>কোম্পানি </a:t>
            </a:r>
            <a:endParaRPr lang="en-US" sz="2000" b="1" dirty="0">
              <a:solidFill>
                <a:srgbClr val="FFC000"/>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B96D104C-81C8-449A-8F13-BB81F606E6F9}"/>
              </a:ext>
            </a:extLst>
          </p:cNvPr>
          <p:cNvSpPr/>
          <p:nvPr/>
        </p:nvSpPr>
        <p:spPr>
          <a:xfrm>
            <a:off x="4465872" y="5256239"/>
            <a:ext cx="2647908" cy="1096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FF0000"/>
                </a:solidFill>
                <a:latin typeface="NikoshBAN" panose="02000000000000000000" pitchFamily="2" charset="0"/>
              </a:rPr>
              <a:t>يشثغل</a:t>
            </a:r>
            <a:r>
              <a:rPr lang="bn-IN" dirty="0">
                <a:latin typeface="NikoshBAN" panose="02000000000000000000" pitchFamily="2" charset="0"/>
                <a:cs typeface="NikoshBAN" panose="02000000000000000000" pitchFamily="2" charset="0"/>
              </a:rPr>
              <a:t> </a:t>
            </a:r>
            <a:r>
              <a:rPr lang="bn-IN" sz="2400" b="1" dirty="0">
                <a:solidFill>
                  <a:srgbClr val="FFC000"/>
                </a:solidFill>
                <a:latin typeface="NikoshBAN" panose="02000000000000000000" pitchFamily="2" charset="0"/>
                <a:cs typeface="NikoshBAN" panose="02000000000000000000" pitchFamily="2" charset="0"/>
              </a:rPr>
              <a:t>চাকুরি</a:t>
            </a:r>
            <a:r>
              <a:rPr lang="bn-IN" sz="2400" b="1" dirty="0">
                <a:solidFill>
                  <a:srgbClr val="FFC000"/>
                </a:solidFill>
              </a:rPr>
              <a:t> </a:t>
            </a:r>
            <a:r>
              <a:rPr lang="bn-IN" sz="2400" b="1" dirty="0">
                <a:solidFill>
                  <a:srgbClr val="FFC000"/>
                </a:solidFill>
                <a:latin typeface="NikoshBAN" panose="02000000000000000000" pitchFamily="2" charset="0"/>
                <a:cs typeface="NikoshBAN" panose="02000000000000000000" pitchFamily="2" charset="0"/>
              </a:rPr>
              <a:t>করেন</a:t>
            </a:r>
            <a:r>
              <a:rPr lang="bn-IN" sz="2400" b="1" dirty="0">
                <a:solidFill>
                  <a:srgbClr val="FFC000"/>
                </a:solidFill>
              </a:rPr>
              <a:t> </a:t>
            </a:r>
            <a:endParaRPr lang="en-US" b="1" dirty="0">
              <a:solidFill>
                <a:srgbClr val="FFC000"/>
              </a:solidFill>
            </a:endParaRPr>
          </a:p>
        </p:txBody>
      </p:sp>
      <p:sp>
        <p:nvSpPr>
          <p:cNvPr id="14" name="Rectangle 13">
            <a:extLst>
              <a:ext uri="{FF2B5EF4-FFF2-40B4-BE49-F238E27FC236}">
                <a16:creationId xmlns:a16="http://schemas.microsoft.com/office/drawing/2014/main" id="{1EF84D08-4F15-4392-B8AC-6B54A97E409B}"/>
              </a:ext>
            </a:extLst>
          </p:cNvPr>
          <p:cNvSpPr/>
          <p:nvPr/>
        </p:nvSpPr>
        <p:spPr>
          <a:xfrm>
            <a:off x="357809" y="1774083"/>
            <a:ext cx="3074505" cy="6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 </a:t>
            </a:r>
            <a:r>
              <a:rPr lang="bn-IN" sz="3600" b="1" dirty="0">
                <a:solidFill>
                  <a:srgbClr val="FFC000"/>
                </a:solidFill>
              </a:rPr>
              <a:t> </a:t>
            </a:r>
            <a:r>
              <a:rPr lang="bn-IN" sz="6000" b="1" dirty="0">
                <a:solidFill>
                  <a:srgbClr val="FFC000"/>
                </a:solidFill>
                <a:latin typeface="NikoshBAN" panose="02000000000000000000" pitchFamily="2" charset="0"/>
                <a:cs typeface="NikoshBAN" panose="02000000000000000000" pitchFamily="2" charset="0"/>
              </a:rPr>
              <a:t>বয়স্ক</a:t>
            </a:r>
            <a:r>
              <a:rPr lang="bn-IN" sz="3600" b="1" dirty="0">
                <a:solidFill>
                  <a:srgbClr val="FFC000"/>
                </a:solidFill>
              </a:rPr>
              <a:t> </a:t>
            </a:r>
            <a:r>
              <a:rPr lang="ar-SA" sz="3200" b="1" dirty="0">
                <a:solidFill>
                  <a:srgbClr val="FF0000"/>
                </a:solidFill>
                <a:latin typeface="NikoshBAN" panose="02000000000000000000" pitchFamily="2" charset="0"/>
              </a:rPr>
              <a:t>كبيرالسن</a:t>
            </a:r>
            <a:endParaRPr lang="en-US" b="1" dirty="0">
              <a:solidFill>
                <a:srgbClr val="FF0000"/>
              </a:solidFill>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A30002DF-D0F9-4387-A0A2-552C87762425}"/>
              </a:ext>
            </a:extLst>
          </p:cNvPr>
          <p:cNvSpPr/>
          <p:nvPr/>
        </p:nvSpPr>
        <p:spPr>
          <a:xfrm>
            <a:off x="243543" y="2743462"/>
            <a:ext cx="3222731" cy="1141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C00000"/>
                </a:solidFill>
                <a:latin typeface="NikoshBAN" panose="02000000000000000000" pitchFamily="2" charset="0"/>
              </a:rPr>
              <a:t>يحبوننا</a:t>
            </a:r>
            <a:r>
              <a:rPr lang="bn-IN" dirty="0"/>
              <a:t> </a:t>
            </a:r>
            <a:r>
              <a:rPr lang="bn-IN" sz="3200" b="1" dirty="0">
                <a:solidFill>
                  <a:srgbClr val="FFC000"/>
                </a:solidFill>
                <a:latin typeface="NikoshBAN" panose="02000000000000000000" pitchFamily="2" charset="0"/>
                <a:cs typeface="NikoshBAN" panose="02000000000000000000" pitchFamily="2" charset="0"/>
              </a:rPr>
              <a:t>তারা আমাদের ভালোবাসেন </a:t>
            </a:r>
            <a:endParaRPr lang="en-US" b="1" dirty="0">
              <a:solidFill>
                <a:srgbClr val="FFC000"/>
              </a:solidFill>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8152C390-0891-4CA4-B44E-B9E1D725A1F8}"/>
              </a:ext>
            </a:extLst>
          </p:cNvPr>
          <p:cNvSpPr/>
          <p:nvPr/>
        </p:nvSpPr>
        <p:spPr>
          <a:xfrm>
            <a:off x="15728" y="4114538"/>
            <a:ext cx="3222731" cy="855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a:solidFill>
                  <a:srgbClr val="C00000"/>
                </a:solidFill>
                <a:latin typeface="NikoshBAN" panose="02000000000000000000" pitchFamily="2" charset="0"/>
              </a:rPr>
              <a:t>سعيدة</a:t>
            </a:r>
            <a:r>
              <a:rPr lang="bn-IN" sz="4800" b="1" dirty="0">
                <a:solidFill>
                  <a:srgbClr val="FFC000"/>
                </a:solidFill>
                <a:latin typeface="NikoshBAN" panose="02000000000000000000" pitchFamily="2" charset="0"/>
                <a:cs typeface="NikoshBAN" panose="02000000000000000000" pitchFamily="2" charset="0"/>
              </a:rPr>
              <a:t>সুখী</a:t>
            </a:r>
            <a:r>
              <a:rPr lang="bn-IN" dirty="0"/>
              <a:t> </a:t>
            </a:r>
            <a:endParaRPr lang="en-US" dirty="0"/>
          </a:p>
        </p:txBody>
      </p:sp>
      <p:sp>
        <p:nvSpPr>
          <p:cNvPr id="17" name="Rectangle 16">
            <a:extLst>
              <a:ext uri="{FF2B5EF4-FFF2-40B4-BE49-F238E27FC236}">
                <a16:creationId xmlns:a16="http://schemas.microsoft.com/office/drawing/2014/main" id="{84671FBD-E1BD-4ABF-A7D6-7DD8559590AC}"/>
              </a:ext>
            </a:extLst>
          </p:cNvPr>
          <p:cNvSpPr/>
          <p:nvPr/>
        </p:nvSpPr>
        <p:spPr>
          <a:xfrm>
            <a:off x="357809" y="5296643"/>
            <a:ext cx="2861206" cy="67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a:t>
            </a:r>
            <a:r>
              <a:rPr lang="ar-SA" sz="2800" b="1" dirty="0">
                <a:solidFill>
                  <a:srgbClr val="C00000"/>
                </a:solidFill>
                <a:latin typeface="NikoshBAN" panose="02000000000000000000" pitchFamily="2" charset="0"/>
              </a:rPr>
              <a:t>سرة</a:t>
            </a:r>
            <a:r>
              <a:rPr lang="bn-IN" dirty="0"/>
              <a:t> </a:t>
            </a:r>
            <a:r>
              <a:rPr lang="bn-IN" sz="4000" b="1" dirty="0">
                <a:solidFill>
                  <a:srgbClr val="FFC000"/>
                </a:solidFill>
                <a:latin typeface="NikoshBAN" panose="02000000000000000000" pitchFamily="2" charset="0"/>
                <a:cs typeface="NikoshBAN" panose="02000000000000000000" pitchFamily="2" charset="0"/>
              </a:rPr>
              <a:t>পরিবার</a:t>
            </a:r>
            <a:r>
              <a:rPr lang="bn-IN" sz="240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18" name="Picture 17">
            <a:extLst>
              <a:ext uri="{FF2B5EF4-FFF2-40B4-BE49-F238E27FC236}">
                <a16:creationId xmlns:a16="http://schemas.microsoft.com/office/drawing/2014/main" id="{6640286B-1AEC-4A4B-81B9-069B87B48F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16446" y="-25539"/>
            <a:ext cx="12192000" cy="1444548"/>
          </a:xfrm>
          <a:prstGeom prst="rect">
            <a:avLst/>
          </a:prstGeom>
        </p:spPr>
      </p:pic>
    </p:spTree>
    <p:extLst>
      <p:ext uri="{BB962C8B-B14F-4D97-AF65-F5344CB8AC3E}">
        <p14:creationId xmlns:p14="http://schemas.microsoft.com/office/powerpoint/2010/main" val="1697272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500" autoRev="1" fill="hold">
                                          <p:stCondLst>
                                            <p:cond delay="0"/>
                                          </p:stCondLst>
                                        </p:cTn>
                                        <p:tgtEl>
                                          <p:spTgt spid="9"/>
                                        </p:tgtEl>
                                        <p:attrNameLst>
                                          <p:attrName>ppt_w</p:attrName>
                                        </p:attrNameLst>
                                      </p:cBhvr>
                                    </p:anim>
                                    <p:anim by="(#ppt_w*0.50)" calcmode="lin" valueType="num">
                                      <p:cBhvr>
                                        <p:cTn id="32" dur="500" decel="50000" autoRev="1" fill="hold">
                                          <p:stCondLst>
                                            <p:cond delay="0"/>
                                          </p:stCondLst>
                                        </p:cTn>
                                        <p:tgtEl>
                                          <p:spTgt spid="9"/>
                                        </p:tgtEl>
                                        <p:attrNameLst>
                                          <p:attrName>ppt_x</p:attrName>
                                        </p:attrNameLst>
                                      </p:cBhvr>
                                    </p:anim>
                                    <p:anim from="(-#ppt_h/2)" to="(#ppt_y)" calcmode="lin" valueType="num">
                                      <p:cBhvr>
                                        <p:cTn id="33" dur="1000" fill="hold">
                                          <p:stCondLst>
                                            <p:cond delay="0"/>
                                          </p:stCondLst>
                                        </p:cTn>
                                        <p:tgtEl>
                                          <p:spTgt spid="9"/>
                                        </p:tgtEl>
                                        <p:attrNameLst>
                                          <p:attrName>ppt_y</p:attrName>
                                        </p:attrNameLst>
                                      </p:cBhvr>
                                    </p:anim>
                                    <p:animRot by="21600000">
                                      <p:cBhvr>
                                        <p:cTn id="34" dur="1000" fill="hold">
                                          <p:stCondLst>
                                            <p:cond delay="0"/>
                                          </p:stCondLst>
                                        </p:cTn>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by="(-#ppt_w*2)" calcmode="lin" valueType="num">
                                      <p:cBhvr rctx="PPT">
                                        <p:cTn id="39" dur="500" autoRev="1" fill="hold">
                                          <p:stCondLst>
                                            <p:cond delay="0"/>
                                          </p:stCondLst>
                                        </p:cTn>
                                        <p:tgtEl>
                                          <p:spTgt spid="10"/>
                                        </p:tgtEl>
                                        <p:attrNameLst>
                                          <p:attrName>ppt_w</p:attrName>
                                        </p:attrNameLst>
                                      </p:cBhvr>
                                    </p:anim>
                                    <p:anim by="(#ppt_w*0.50)" calcmode="lin" valueType="num">
                                      <p:cBhvr>
                                        <p:cTn id="40" dur="500" decel="50000" autoRev="1" fill="hold">
                                          <p:stCondLst>
                                            <p:cond delay="0"/>
                                          </p:stCondLst>
                                        </p:cTn>
                                        <p:tgtEl>
                                          <p:spTgt spid="10"/>
                                        </p:tgtEl>
                                        <p:attrNameLst>
                                          <p:attrName>ppt_x</p:attrName>
                                        </p:attrNameLst>
                                      </p:cBhvr>
                                    </p:anim>
                                    <p:anim from="(-#ppt_h/2)" to="(#ppt_y)" calcmode="lin" valueType="num">
                                      <p:cBhvr>
                                        <p:cTn id="41" dur="1000" fill="hold">
                                          <p:stCondLst>
                                            <p:cond delay="0"/>
                                          </p:stCondLst>
                                        </p:cTn>
                                        <p:tgtEl>
                                          <p:spTgt spid="10"/>
                                        </p:tgtEl>
                                        <p:attrNameLst>
                                          <p:attrName>ppt_y</p:attrName>
                                        </p:attrNameLst>
                                      </p:cBhvr>
                                    </p:anim>
                                    <p:animRot by="21600000">
                                      <p:cBhvr>
                                        <p:cTn id="42" dur="1000" fill="hold">
                                          <p:stCondLst>
                                            <p:cond delay="0"/>
                                          </p:stCondLst>
                                        </p:cTn>
                                        <p:tgtEl>
                                          <p:spTgt spid="10"/>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by="(-#ppt_w*2)" calcmode="lin" valueType="num">
                                      <p:cBhvr rctx="PPT">
                                        <p:cTn id="47" dur="500" autoRev="1" fill="hold">
                                          <p:stCondLst>
                                            <p:cond delay="0"/>
                                          </p:stCondLst>
                                        </p:cTn>
                                        <p:tgtEl>
                                          <p:spTgt spid="11"/>
                                        </p:tgtEl>
                                        <p:attrNameLst>
                                          <p:attrName>ppt_w</p:attrName>
                                        </p:attrNameLst>
                                      </p:cBhvr>
                                    </p:anim>
                                    <p:anim by="(#ppt_w*0.50)" calcmode="lin" valueType="num">
                                      <p:cBhvr>
                                        <p:cTn id="48" dur="500" decel="50000" autoRev="1" fill="hold">
                                          <p:stCondLst>
                                            <p:cond delay="0"/>
                                          </p:stCondLst>
                                        </p:cTn>
                                        <p:tgtEl>
                                          <p:spTgt spid="11"/>
                                        </p:tgtEl>
                                        <p:attrNameLst>
                                          <p:attrName>ppt_x</p:attrName>
                                        </p:attrNameLst>
                                      </p:cBhvr>
                                    </p:anim>
                                    <p:anim from="(-#ppt_h/2)" to="(#ppt_y)" calcmode="lin" valueType="num">
                                      <p:cBhvr>
                                        <p:cTn id="49" dur="1000" fill="hold">
                                          <p:stCondLst>
                                            <p:cond delay="0"/>
                                          </p:stCondLst>
                                        </p:cTn>
                                        <p:tgtEl>
                                          <p:spTgt spid="11"/>
                                        </p:tgtEl>
                                        <p:attrNameLst>
                                          <p:attrName>ppt_y</p:attrName>
                                        </p:attrNameLst>
                                      </p:cBhvr>
                                    </p:anim>
                                    <p:animRot by="21600000">
                                      <p:cBhvr>
                                        <p:cTn id="50" dur="1000" fill="hold">
                                          <p:stCondLst>
                                            <p:cond delay="0"/>
                                          </p:stCondLst>
                                        </p:cTn>
                                        <p:tgtEl>
                                          <p:spTgt spid="11"/>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2"/>
                                        </p:tgtEl>
                                        <p:attrNameLst>
                                          <p:attrName>style.visibility</p:attrName>
                                        </p:attrNameLst>
                                      </p:cBhvr>
                                      <p:to>
                                        <p:strVal val="visible"/>
                                      </p:to>
                                    </p:set>
                                    <p:anim by="(-#ppt_w*2)" calcmode="lin" valueType="num">
                                      <p:cBhvr rctx="PPT">
                                        <p:cTn id="55" dur="500" autoRev="1" fill="hold">
                                          <p:stCondLst>
                                            <p:cond delay="0"/>
                                          </p:stCondLst>
                                        </p:cTn>
                                        <p:tgtEl>
                                          <p:spTgt spid="12"/>
                                        </p:tgtEl>
                                        <p:attrNameLst>
                                          <p:attrName>ppt_w</p:attrName>
                                        </p:attrNameLst>
                                      </p:cBhvr>
                                    </p:anim>
                                    <p:anim by="(#ppt_w*0.50)" calcmode="lin" valueType="num">
                                      <p:cBhvr>
                                        <p:cTn id="56" dur="500" decel="50000" autoRev="1" fill="hold">
                                          <p:stCondLst>
                                            <p:cond delay="0"/>
                                          </p:stCondLst>
                                        </p:cTn>
                                        <p:tgtEl>
                                          <p:spTgt spid="12"/>
                                        </p:tgtEl>
                                        <p:attrNameLst>
                                          <p:attrName>ppt_x</p:attrName>
                                        </p:attrNameLst>
                                      </p:cBhvr>
                                    </p:anim>
                                    <p:anim from="(-#ppt_h/2)" to="(#ppt_y)" calcmode="lin" valueType="num">
                                      <p:cBhvr>
                                        <p:cTn id="57" dur="1000" fill="hold">
                                          <p:stCondLst>
                                            <p:cond delay="0"/>
                                          </p:stCondLst>
                                        </p:cTn>
                                        <p:tgtEl>
                                          <p:spTgt spid="12"/>
                                        </p:tgtEl>
                                        <p:attrNameLst>
                                          <p:attrName>ppt_y</p:attrName>
                                        </p:attrNameLst>
                                      </p:cBhvr>
                                    </p:anim>
                                    <p:animRot by="21600000">
                                      <p:cBhvr>
                                        <p:cTn id="58" dur="1000" fill="hold">
                                          <p:stCondLst>
                                            <p:cond delay="0"/>
                                          </p:stCondLst>
                                        </p:cTn>
                                        <p:tgtEl>
                                          <p:spTgt spid="12"/>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anim by="(-#ppt_w*2)" calcmode="lin" valueType="num">
                                      <p:cBhvr rctx="PPT">
                                        <p:cTn id="63" dur="500" autoRev="1" fill="hold">
                                          <p:stCondLst>
                                            <p:cond delay="0"/>
                                          </p:stCondLst>
                                        </p:cTn>
                                        <p:tgtEl>
                                          <p:spTgt spid="13"/>
                                        </p:tgtEl>
                                        <p:attrNameLst>
                                          <p:attrName>ppt_w</p:attrName>
                                        </p:attrNameLst>
                                      </p:cBhvr>
                                    </p:anim>
                                    <p:anim by="(#ppt_w*0.50)" calcmode="lin" valueType="num">
                                      <p:cBhvr>
                                        <p:cTn id="64" dur="500" decel="50000" autoRev="1" fill="hold">
                                          <p:stCondLst>
                                            <p:cond delay="0"/>
                                          </p:stCondLst>
                                        </p:cTn>
                                        <p:tgtEl>
                                          <p:spTgt spid="13"/>
                                        </p:tgtEl>
                                        <p:attrNameLst>
                                          <p:attrName>ppt_x</p:attrName>
                                        </p:attrNameLst>
                                      </p:cBhvr>
                                    </p:anim>
                                    <p:anim from="(-#ppt_h/2)" to="(#ppt_y)" calcmode="lin" valueType="num">
                                      <p:cBhvr>
                                        <p:cTn id="65" dur="1000" fill="hold">
                                          <p:stCondLst>
                                            <p:cond delay="0"/>
                                          </p:stCondLst>
                                        </p:cTn>
                                        <p:tgtEl>
                                          <p:spTgt spid="13"/>
                                        </p:tgtEl>
                                        <p:attrNameLst>
                                          <p:attrName>ppt_y</p:attrName>
                                        </p:attrNameLst>
                                      </p:cBhvr>
                                    </p:anim>
                                    <p:animRot by="21600000">
                                      <p:cBhvr>
                                        <p:cTn id="66" dur="1000" fill="hold">
                                          <p:stCondLst>
                                            <p:cond delay="0"/>
                                          </p:stCondLst>
                                        </p:cTn>
                                        <p:tgtEl>
                                          <p:spTgt spid="1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by="(-#ppt_w*2)" calcmode="lin" valueType="num">
                                      <p:cBhvr rctx="PPT">
                                        <p:cTn id="71" dur="500" autoRev="1" fill="hold">
                                          <p:stCondLst>
                                            <p:cond delay="0"/>
                                          </p:stCondLst>
                                        </p:cTn>
                                        <p:tgtEl>
                                          <p:spTgt spid="14"/>
                                        </p:tgtEl>
                                        <p:attrNameLst>
                                          <p:attrName>ppt_w</p:attrName>
                                        </p:attrNameLst>
                                      </p:cBhvr>
                                    </p:anim>
                                    <p:anim by="(#ppt_w*0.50)" calcmode="lin" valueType="num">
                                      <p:cBhvr>
                                        <p:cTn id="72" dur="500" decel="50000" autoRev="1" fill="hold">
                                          <p:stCondLst>
                                            <p:cond delay="0"/>
                                          </p:stCondLst>
                                        </p:cTn>
                                        <p:tgtEl>
                                          <p:spTgt spid="14"/>
                                        </p:tgtEl>
                                        <p:attrNameLst>
                                          <p:attrName>ppt_x</p:attrName>
                                        </p:attrNameLst>
                                      </p:cBhvr>
                                    </p:anim>
                                    <p:anim from="(-#ppt_h/2)" to="(#ppt_y)" calcmode="lin" valueType="num">
                                      <p:cBhvr>
                                        <p:cTn id="73" dur="1000" fill="hold">
                                          <p:stCondLst>
                                            <p:cond delay="0"/>
                                          </p:stCondLst>
                                        </p:cTn>
                                        <p:tgtEl>
                                          <p:spTgt spid="14"/>
                                        </p:tgtEl>
                                        <p:attrNameLst>
                                          <p:attrName>ppt_y</p:attrName>
                                        </p:attrNameLst>
                                      </p:cBhvr>
                                    </p:anim>
                                    <p:animRot by="21600000">
                                      <p:cBhvr>
                                        <p:cTn id="74" dur="1000" fill="hold">
                                          <p:stCondLst>
                                            <p:cond delay="0"/>
                                          </p:stCondLst>
                                        </p:cTn>
                                        <p:tgtEl>
                                          <p:spTgt spid="14"/>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5"/>
                                        </p:tgtEl>
                                        <p:attrNameLst>
                                          <p:attrName>style.visibility</p:attrName>
                                        </p:attrNameLst>
                                      </p:cBhvr>
                                      <p:to>
                                        <p:strVal val="visible"/>
                                      </p:to>
                                    </p:set>
                                    <p:anim by="(-#ppt_w*2)" calcmode="lin" valueType="num">
                                      <p:cBhvr rctx="PPT">
                                        <p:cTn id="79" dur="500" autoRev="1" fill="hold">
                                          <p:stCondLst>
                                            <p:cond delay="0"/>
                                          </p:stCondLst>
                                        </p:cTn>
                                        <p:tgtEl>
                                          <p:spTgt spid="15"/>
                                        </p:tgtEl>
                                        <p:attrNameLst>
                                          <p:attrName>ppt_w</p:attrName>
                                        </p:attrNameLst>
                                      </p:cBhvr>
                                    </p:anim>
                                    <p:anim by="(#ppt_w*0.50)" calcmode="lin" valueType="num">
                                      <p:cBhvr>
                                        <p:cTn id="80" dur="500" decel="50000" autoRev="1" fill="hold">
                                          <p:stCondLst>
                                            <p:cond delay="0"/>
                                          </p:stCondLst>
                                        </p:cTn>
                                        <p:tgtEl>
                                          <p:spTgt spid="15"/>
                                        </p:tgtEl>
                                        <p:attrNameLst>
                                          <p:attrName>ppt_x</p:attrName>
                                        </p:attrNameLst>
                                      </p:cBhvr>
                                    </p:anim>
                                    <p:anim from="(-#ppt_h/2)" to="(#ppt_y)" calcmode="lin" valueType="num">
                                      <p:cBhvr>
                                        <p:cTn id="81" dur="1000" fill="hold">
                                          <p:stCondLst>
                                            <p:cond delay="0"/>
                                          </p:stCondLst>
                                        </p:cTn>
                                        <p:tgtEl>
                                          <p:spTgt spid="15"/>
                                        </p:tgtEl>
                                        <p:attrNameLst>
                                          <p:attrName>ppt_y</p:attrName>
                                        </p:attrNameLst>
                                      </p:cBhvr>
                                    </p:anim>
                                    <p:animRot by="21600000">
                                      <p:cBhvr>
                                        <p:cTn id="82" dur="1000" fill="hold">
                                          <p:stCondLst>
                                            <p:cond delay="0"/>
                                          </p:stCondLst>
                                        </p:cTn>
                                        <p:tgtEl>
                                          <p:spTgt spid="15"/>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6"/>
                                        </p:tgtEl>
                                        <p:attrNameLst>
                                          <p:attrName>style.visibility</p:attrName>
                                        </p:attrNameLst>
                                      </p:cBhvr>
                                      <p:to>
                                        <p:strVal val="visible"/>
                                      </p:to>
                                    </p:set>
                                    <p:anim by="(-#ppt_w*2)" calcmode="lin" valueType="num">
                                      <p:cBhvr rctx="PPT">
                                        <p:cTn id="87" dur="500" autoRev="1" fill="hold">
                                          <p:stCondLst>
                                            <p:cond delay="0"/>
                                          </p:stCondLst>
                                        </p:cTn>
                                        <p:tgtEl>
                                          <p:spTgt spid="16"/>
                                        </p:tgtEl>
                                        <p:attrNameLst>
                                          <p:attrName>ppt_w</p:attrName>
                                        </p:attrNameLst>
                                      </p:cBhvr>
                                    </p:anim>
                                    <p:anim by="(#ppt_w*0.50)" calcmode="lin" valueType="num">
                                      <p:cBhvr>
                                        <p:cTn id="88" dur="500" decel="50000" autoRev="1" fill="hold">
                                          <p:stCondLst>
                                            <p:cond delay="0"/>
                                          </p:stCondLst>
                                        </p:cTn>
                                        <p:tgtEl>
                                          <p:spTgt spid="16"/>
                                        </p:tgtEl>
                                        <p:attrNameLst>
                                          <p:attrName>ppt_x</p:attrName>
                                        </p:attrNameLst>
                                      </p:cBhvr>
                                    </p:anim>
                                    <p:anim from="(-#ppt_h/2)" to="(#ppt_y)" calcmode="lin" valueType="num">
                                      <p:cBhvr>
                                        <p:cTn id="89" dur="1000" fill="hold">
                                          <p:stCondLst>
                                            <p:cond delay="0"/>
                                          </p:stCondLst>
                                        </p:cTn>
                                        <p:tgtEl>
                                          <p:spTgt spid="16"/>
                                        </p:tgtEl>
                                        <p:attrNameLst>
                                          <p:attrName>ppt_y</p:attrName>
                                        </p:attrNameLst>
                                      </p:cBhvr>
                                    </p:anim>
                                    <p:animRot by="21600000">
                                      <p:cBhvr>
                                        <p:cTn id="90" dur="1000" fill="hold">
                                          <p:stCondLst>
                                            <p:cond delay="0"/>
                                          </p:stCondLst>
                                        </p:cTn>
                                        <p:tgtEl>
                                          <p:spTgt spid="16"/>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1" nodeType="clickEffect">
                                  <p:stCondLst>
                                    <p:cond delay="0"/>
                                  </p:stCondLst>
                                  <p:iterate type="lt">
                                    <p:tmPct val="10000"/>
                                  </p:iterate>
                                  <p:childTnLst>
                                    <p:set>
                                      <p:cBhvr>
                                        <p:cTn id="94" dur="1" fill="hold">
                                          <p:stCondLst>
                                            <p:cond delay="0"/>
                                          </p:stCondLst>
                                        </p:cTn>
                                        <p:tgtEl>
                                          <p:spTgt spid="16"/>
                                        </p:tgtEl>
                                        <p:attrNameLst>
                                          <p:attrName>style.visibility</p:attrName>
                                        </p:attrNameLst>
                                      </p:cBhvr>
                                      <p:to>
                                        <p:strVal val="visible"/>
                                      </p:to>
                                    </p:set>
                                    <p:anim by="(-#ppt_w*2)" calcmode="lin" valueType="num">
                                      <p:cBhvr rctx="PPT">
                                        <p:cTn id="95" dur="500" autoRev="1" fill="hold">
                                          <p:stCondLst>
                                            <p:cond delay="0"/>
                                          </p:stCondLst>
                                        </p:cTn>
                                        <p:tgtEl>
                                          <p:spTgt spid="16"/>
                                        </p:tgtEl>
                                        <p:attrNameLst>
                                          <p:attrName>ppt_w</p:attrName>
                                        </p:attrNameLst>
                                      </p:cBhvr>
                                    </p:anim>
                                    <p:anim by="(#ppt_w*0.50)" calcmode="lin" valueType="num">
                                      <p:cBhvr>
                                        <p:cTn id="96" dur="500" decel="50000" autoRev="1" fill="hold">
                                          <p:stCondLst>
                                            <p:cond delay="0"/>
                                          </p:stCondLst>
                                        </p:cTn>
                                        <p:tgtEl>
                                          <p:spTgt spid="16"/>
                                        </p:tgtEl>
                                        <p:attrNameLst>
                                          <p:attrName>ppt_x</p:attrName>
                                        </p:attrNameLst>
                                      </p:cBhvr>
                                    </p:anim>
                                    <p:anim from="(-#ppt_h/2)" to="(#ppt_y)" calcmode="lin" valueType="num">
                                      <p:cBhvr>
                                        <p:cTn id="97" dur="1000" fill="hold">
                                          <p:stCondLst>
                                            <p:cond delay="0"/>
                                          </p:stCondLst>
                                        </p:cTn>
                                        <p:tgtEl>
                                          <p:spTgt spid="16"/>
                                        </p:tgtEl>
                                        <p:attrNameLst>
                                          <p:attrName>ppt_y</p:attrName>
                                        </p:attrNameLst>
                                      </p:cBhvr>
                                    </p:anim>
                                    <p:animRot by="21600000">
                                      <p:cBhvr>
                                        <p:cTn id="98" dur="1000" fill="hold">
                                          <p:stCondLst>
                                            <p:cond delay="0"/>
                                          </p:stCondLst>
                                        </p:cTn>
                                        <p:tgtEl>
                                          <p:spTgt spid="1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ppt_w</p:attrName>
                                        </p:attrNameLst>
                                      </p:cBhvr>
                                      <p:tavLst>
                                        <p:tav tm="0">
                                          <p:val>
                                            <p:fltVal val="0"/>
                                          </p:val>
                                        </p:tav>
                                        <p:tav tm="100000">
                                          <p:val>
                                            <p:strVal val="#ppt_w"/>
                                          </p:val>
                                        </p:tav>
                                      </p:tavLst>
                                    </p:anim>
                                    <p:anim calcmode="lin" valueType="num">
                                      <p:cBhvr>
                                        <p:cTn id="104" dur="500" fill="hold"/>
                                        <p:tgtEl>
                                          <p:spTgt spid="17"/>
                                        </p:tgtEl>
                                        <p:attrNameLst>
                                          <p:attrName>ppt_h</p:attrName>
                                        </p:attrNameLst>
                                      </p:cBhvr>
                                      <p:tavLst>
                                        <p:tav tm="0">
                                          <p:val>
                                            <p:fltVal val="0"/>
                                          </p:val>
                                        </p:tav>
                                        <p:tav tm="100000">
                                          <p:val>
                                            <p:strVal val="#ppt_h"/>
                                          </p:val>
                                        </p:tav>
                                      </p:tavLst>
                                    </p:anim>
                                    <p:animEffect transition="in" filter="fade">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6" grpId="1"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673E-BC36-4402-9975-93CD0C7EBED2}"/>
              </a:ext>
            </a:extLst>
          </p:cNvPr>
          <p:cNvSpPr>
            <a:spLocks noGrp="1"/>
          </p:cNvSpPr>
          <p:nvPr>
            <p:ph type="title"/>
          </p:nvPr>
        </p:nvSpPr>
        <p:spPr/>
        <p:txBody>
          <a:bodyPr>
            <a:noAutofit/>
          </a:bodyPr>
          <a:lstStyle/>
          <a:p>
            <a:r>
              <a:rPr lang="ar-SA" sz="9600" dirty="0"/>
              <a:t>اسرتي         </a:t>
            </a:r>
            <a:endParaRPr lang="en-US" sz="9600" dirty="0"/>
          </a:p>
        </p:txBody>
      </p:sp>
      <p:pic>
        <p:nvPicPr>
          <p:cNvPr id="3" name="Picture 2">
            <a:extLst>
              <a:ext uri="{FF2B5EF4-FFF2-40B4-BE49-F238E27FC236}">
                <a16:creationId xmlns:a16="http://schemas.microsoft.com/office/drawing/2014/main" id="{1F05FD42-2E2A-48D0-A1A4-65EB1D4B44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814548"/>
            <a:ext cx="12192000" cy="1194361"/>
          </a:xfrm>
          <a:prstGeom prst="rect">
            <a:avLst/>
          </a:prstGeom>
        </p:spPr>
      </p:pic>
      <p:pic>
        <p:nvPicPr>
          <p:cNvPr id="4" name="Picture 3">
            <a:extLst>
              <a:ext uri="{FF2B5EF4-FFF2-40B4-BE49-F238E27FC236}">
                <a16:creationId xmlns:a16="http://schemas.microsoft.com/office/drawing/2014/main" id="{68A80E46-E58E-4D7E-A753-938EC154C3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 y="4227443"/>
            <a:ext cx="12192000" cy="1846077"/>
          </a:xfrm>
          <a:prstGeom prst="rect">
            <a:avLst/>
          </a:prstGeom>
        </p:spPr>
      </p:pic>
      <p:sp>
        <p:nvSpPr>
          <p:cNvPr id="5" name="TextBox 4">
            <a:extLst>
              <a:ext uri="{FF2B5EF4-FFF2-40B4-BE49-F238E27FC236}">
                <a16:creationId xmlns:a16="http://schemas.microsoft.com/office/drawing/2014/main" id="{182A3881-E099-446F-844A-510E4EC24BC7}"/>
              </a:ext>
            </a:extLst>
          </p:cNvPr>
          <p:cNvSpPr txBox="1"/>
          <p:nvPr/>
        </p:nvSpPr>
        <p:spPr>
          <a:xfrm>
            <a:off x="152400" y="1690688"/>
            <a:ext cx="10308957" cy="3785652"/>
          </a:xfrm>
          <a:prstGeom prst="rect">
            <a:avLst/>
          </a:prstGeom>
          <a:noFill/>
        </p:spPr>
        <p:txBody>
          <a:bodyPr wrap="square" rtlCol="0">
            <a:spAutoFit/>
          </a:bodyPr>
          <a:lstStyle/>
          <a:p>
            <a:r>
              <a:rPr lang="ar-SA" sz="4800" b="1" dirty="0"/>
              <a:t>يسكن في بيتنا ابي وامي جدي وجدتي   واسكن انا واختي  اعضاء اسرتي ستة   اسرتنا صغيرة </a:t>
            </a:r>
          </a:p>
          <a:p>
            <a:r>
              <a:rPr lang="ar-SA" sz="4800" b="1" dirty="0"/>
              <a:t>ابي مهندس هو يشتغل في الشركة  امي ربه البيت  هي تربينا جدي وجد تي كبيرالسن همايسكنان في البيت  </a:t>
            </a:r>
            <a:endParaRPr lang="en-US" sz="4800" b="1" dirty="0"/>
          </a:p>
        </p:txBody>
      </p:sp>
    </p:spTree>
    <p:extLst>
      <p:ext uri="{BB962C8B-B14F-4D97-AF65-F5344CB8AC3E}">
        <p14:creationId xmlns:p14="http://schemas.microsoft.com/office/powerpoint/2010/main" val="17023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595B-2D6A-4D16-83EF-BB250832A3FF}"/>
              </a:ext>
            </a:extLst>
          </p:cNvPr>
          <p:cNvSpPr>
            <a:spLocks noGrp="1"/>
          </p:cNvSpPr>
          <p:nvPr>
            <p:ph type="title"/>
          </p:nvPr>
        </p:nvSpPr>
        <p:spPr/>
        <p:txBody>
          <a:bodyPr>
            <a:normAutofit/>
          </a:bodyPr>
          <a:lstStyle/>
          <a:p>
            <a:pPr algn="ctr"/>
            <a:r>
              <a:rPr lang="bn-IN" sz="6600" dirty="0">
                <a:latin typeface="NikoshBAN" panose="02000000000000000000" pitchFamily="2" charset="0"/>
                <a:cs typeface="NikoshBAN" panose="02000000000000000000" pitchFamily="2" charset="0"/>
              </a:rPr>
              <a:t>বাংলায় অনুবাদ </a:t>
            </a:r>
            <a:endParaRPr lang="en-US" sz="6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CA62261-72E4-4211-86A9-8DD375412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814548"/>
            <a:ext cx="12192000" cy="1194361"/>
          </a:xfrm>
          <a:prstGeom prst="rect">
            <a:avLst/>
          </a:prstGeom>
        </p:spPr>
      </p:pic>
      <p:pic>
        <p:nvPicPr>
          <p:cNvPr id="4" name="Picture 3">
            <a:extLst>
              <a:ext uri="{FF2B5EF4-FFF2-40B4-BE49-F238E27FC236}">
                <a16:creationId xmlns:a16="http://schemas.microsoft.com/office/drawing/2014/main" id="{786EAEF5-B6E2-43F0-B464-AD808CA6FB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297669"/>
            <a:ext cx="12192000" cy="3560331"/>
          </a:xfrm>
          <a:prstGeom prst="rect">
            <a:avLst/>
          </a:prstGeom>
        </p:spPr>
      </p:pic>
      <p:sp>
        <p:nvSpPr>
          <p:cNvPr id="5" name="TextBox 4">
            <a:extLst>
              <a:ext uri="{FF2B5EF4-FFF2-40B4-BE49-F238E27FC236}">
                <a16:creationId xmlns:a16="http://schemas.microsoft.com/office/drawing/2014/main" id="{70639D10-36CC-4431-B8CF-257638E18C5B}"/>
              </a:ext>
            </a:extLst>
          </p:cNvPr>
          <p:cNvSpPr txBox="1"/>
          <p:nvPr/>
        </p:nvSpPr>
        <p:spPr>
          <a:xfrm rot="10800000" flipV="1">
            <a:off x="532107" y="1501040"/>
            <a:ext cx="10270211" cy="4154984"/>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আমাদের ঘরে আমার বাবা,মা,দাদা,দাদি বাস করেন </a:t>
            </a:r>
          </a:p>
          <a:p>
            <a:r>
              <a:rPr lang="bn-IN" sz="4400" dirty="0">
                <a:latin typeface="NikoshBAN" panose="02000000000000000000" pitchFamily="2" charset="0"/>
                <a:cs typeface="NikoshBAN" panose="02000000000000000000" pitchFamily="2" charset="0"/>
              </a:rPr>
              <a:t>আর আমি ও আমার বোন বাস করি ।আমেদের পরিবারের সদস্য সংখ্যা ছয় জন। আমার পরিবার ছোট পরিবার ।আমার বাবা প্রকৌশলী ।তিনি কম্পানিতে চাকুরি করেন। আমার মা একজন গৃহিনী ।তিনি আমাদের লালন পালন করেন আমার দাদা,দাদি বয়স্ক । তারা ঘরেই থাকেন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66935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5071-85C5-4711-A3BF-F7920C8CD030}"/>
              </a:ext>
            </a:extLst>
          </p:cNvPr>
          <p:cNvSpPr>
            <a:spLocks noGrp="1"/>
          </p:cNvSpPr>
          <p:nvPr>
            <p:ph type="title"/>
          </p:nvPr>
        </p:nvSpPr>
        <p:spPr>
          <a:xfrm>
            <a:off x="838200" y="1"/>
            <a:ext cx="10515600" cy="1194363"/>
          </a:xfrm>
        </p:spPr>
        <p:txBody>
          <a:bodyPr>
            <a:normAutofit fontScale="90000"/>
          </a:bodyPr>
          <a:lstStyle/>
          <a:p>
            <a:pPr algn="ctr"/>
            <a:r>
              <a:rPr lang="bn-IN" sz="8000" dirty="0">
                <a:latin typeface="NikoshBAN" panose="02000000000000000000" pitchFamily="2" charset="0"/>
                <a:cs typeface="NikoshBAN" panose="02000000000000000000" pitchFamily="2" charset="0"/>
              </a:rPr>
              <a:t>বাড়ির কাজ  </a:t>
            </a:r>
            <a:endParaRPr lang="en-US" sz="8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2719AE76-99D9-4C44-9E05-F5C98C563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814548"/>
            <a:ext cx="12192000" cy="1194361"/>
          </a:xfrm>
          <a:prstGeom prst="rect">
            <a:avLst/>
          </a:prstGeom>
        </p:spPr>
      </p:pic>
      <p:pic>
        <p:nvPicPr>
          <p:cNvPr id="4" name="Picture 3">
            <a:extLst>
              <a:ext uri="{FF2B5EF4-FFF2-40B4-BE49-F238E27FC236}">
                <a16:creationId xmlns:a16="http://schemas.microsoft.com/office/drawing/2014/main" id="{DEADD3E2-0E4F-416E-BE63-E5921D9873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8970" y="5300420"/>
            <a:ext cx="12192000" cy="1771673"/>
          </a:xfrm>
          <a:prstGeom prst="rect">
            <a:avLst/>
          </a:prstGeom>
        </p:spPr>
      </p:pic>
      <p:sp>
        <p:nvSpPr>
          <p:cNvPr id="5" name="Rectangle 4">
            <a:extLst>
              <a:ext uri="{FF2B5EF4-FFF2-40B4-BE49-F238E27FC236}">
                <a16:creationId xmlns:a16="http://schemas.microsoft.com/office/drawing/2014/main" id="{C404C051-232C-4D9E-A870-C4593CDF7D6E}"/>
              </a:ext>
            </a:extLst>
          </p:cNvPr>
          <p:cNvSpPr/>
          <p:nvPr/>
        </p:nvSpPr>
        <p:spPr>
          <a:xfrm>
            <a:off x="1007390" y="2603714"/>
            <a:ext cx="10346410" cy="32023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SA" sz="7200" dirty="0">
                <a:solidFill>
                  <a:schemeClr val="tx1"/>
                </a:solidFill>
              </a:rPr>
              <a:t>(ا</a:t>
            </a:r>
            <a:r>
              <a:rPr lang="ar-SA" sz="6600" b="1" dirty="0">
                <a:solidFill>
                  <a:schemeClr val="tx1"/>
                </a:solidFill>
              </a:rPr>
              <a:t>) من يسكن في البيت </a:t>
            </a:r>
          </a:p>
          <a:p>
            <a:pPr algn="ctr"/>
            <a:r>
              <a:rPr lang="ar-SA" sz="6600" b="1" dirty="0">
                <a:solidFill>
                  <a:schemeClr val="tx1"/>
                </a:solidFill>
              </a:rPr>
              <a:t>(ب) كم اعضاء الاسره</a:t>
            </a:r>
          </a:p>
          <a:p>
            <a:pPr algn="ctr"/>
            <a:r>
              <a:rPr lang="ar-SA" sz="6600" b="1" dirty="0">
                <a:solidFill>
                  <a:schemeClr val="tx1"/>
                </a:solidFill>
              </a:rPr>
              <a:t>(خ) اين ايسغل الاء ب</a:t>
            </a:r>
            <a:r>
              <a:rPr lang="ar-SA" dirty="0"/>
              <a:t> </a:t>
            </a:r>
          </a:p>
        </p:txBody>
      </p:sp>
      <p:sp>
        <p:nvSpPr>
          <p:cNvPr id="6" name="Rectangle 5">
            <a:extLst>
              <a:ext uri="{FF2B5EF4-FFF2-40B4-BE49-F238E27FC236}">
                <a16:creationId xmlns:a16="http://schemas.microsoft.com/office/drawing/2014/main" id="{B4CF2232-9605-44D1-AE03-8040731ADABB}"/>
              </a:ext>
            </a:extLst>
          </p:cNvPr>
          <p:cNvSpPr/>
          <p:nvPr/>
        </p:nvSpPr>
        <p:spPr>
          <a:xfrm>
            <a:off x="1332855" y="1036504"/>
            <a:ext cx="9117524" cy="121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a:solidFill>
                  <a:schemeClr val="tx1"/>
                </a:solidFill>
              </a:rPr>
              <a:t>(ا) اجب عن الاءسله </a:t>
            </a:r>
            <a:endParaRPr lang="en-US" sz="6600" b="1" dirty="0">
              <a:solidFill>
                <a:schemeClr val="tx1"/>
              </a:solidFill>
            </a:endParaRPr>
          </a:p>
        </p:txBody>
      </p:sp>
    </p:spTree>
    <p:extLst>
      <p:ext uri="{BB962C8B-B14F-4D97-AF65-F5344CB8AC3E}">
        <p14:creationId xmlns:p14="http://schemas.microsoft.com/office/powerpoint/2010/main" val="20458996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245</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 Light</vt:lpstr>
      <vt:lpstr>Constantia</vt:lpstr>
      <vt:lpstr>NikoshBAN</vt:lpstr>
      <vt:lpstr>Office Theme</vt:lpstr>
      <vt:lpstr>  অন-লাইন ক্লাসে সবাইকে স্বাগতম </vt:lpstr>
      <vt:lpstr>শিক্ষক পরিচিতি </vt:lpstr>
      <vt:lpstr>পাঠ পরিচিতি </vt:lpstr>
      <vt:lpstr>পূর্ব জ্ঞান যাচাই </vt:lpstr>
      <vt:lpstr>শিখনফল </vt:lpstr>
      <vt:lpstr>শব্দার্থ </vt:lpstr>
      <vt:lpstr>اسرتي         </vt:lpstr>
      <vt:lpstr>বাংলায় অনুবাদ </vt:lpstr>
      <vt:lpstr>বাড়ির কাজ  </vt:lpstr>
      <vt:lpstr>একক কাজ </vt:lpstr>
      <vt:lpstr>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অন-লাইন ক্লাসে সবাইকে স্বাগতম </dc:title>
  <dc:creator>DOEL</dc:creator>
  <cp:lastModifiedBy>DOEL</cp:lastModifiedBy>
  <cp:revision>48</cp:revision>
  <dcterms:created xsi:type="dcterms:W3CDTF">2021-03-30T03:24:17Z</dcterms:created>
  <dcterms:modified xsi:type="dcterms:W3CDTF">2021-03-31T01:37:28Z</dcterms:modified>
</cp:coreProperties>
</file>