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28" r:id="rId14"/>
    <p:sldMasterId id="2147483840" r:id="rId15"/>
    <p:sldMasterId id="2147483852" r:id="rId16"/>
    <p:sldMasterId id="2147483864" r:id="rId17"/>
    <p:sldMasterId id="2147483876" r:id="rId18"/>
    <p:sldMasterId id="2147483888" r:id="rId19"/>
    <p:sldMasterId id="2147483900" r:id="rId20"/>
    <p:sldMasterId id="2147483912" r:id="rId21"/>
    <p:sldMasterId id="2147483924" r:id="rId22"/>
  </p:sldMasterIdLst>
  <p:notesMasterIdLst>
    <p:notesMasterId r:id="rId45"/>
  </p:notesMasterIdLst>
  <p:sldIdLst>
    <p:sldId id="257" r:id="rId23"/>
    <p:sldId id="300" r:id="rId24"/>
    <p:sldId id="263" r:id="rId25"/>
    <p:sldId id="265" r:id="rId26"/>
    <p:sldId id="261" r:id="rId27"/>
    <p:sldId id="267" r:id="rId28"/>
    <p:sldId id="269" r:id="rId29"/>
    <p:sldId id="271" r:id="rId30"/>
    <p:sldId id="273" r:id="rId31"/>
    <p:sldId id="275" r:id="rId32"/>
    <p:sldId id="277" r:id="rId33"/>
    <p:sldId id="279" r:id="rId34"/>
    <p:sldId id="281" r:id="rId35"/>
    <p:sldId id="283" r:id="rId36"/>
    <p:sldId id="285" r:id="rId37"/>
    <p:sldId id="287" r:id="rId38"/>
    <p:sldId id="289" r:id="rId39"/>
    <p:sldId id="291" r:id="rId40"/>
    <p:sldId id="293" r:id="rId41"/>
    <p:sldId id="295" r:id="rId42"/>
    <p:sldId id="297" r:id="rId43"/>
    <p:sldId id="29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41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CA97A-6313-4041-B595-FFE7098159CF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52D4B-E239-49BD-A21B-5D5A1D5F0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19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D5196-825B-4BA5-BD79-A51A25FBAAB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87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48367"/>
      </p:ext>
    </p:extLst>
  </p:cSld>
  <p:clrMapOvr>
    <a:masterClrMapping/>
  </p:clrMapOvr>
  <p:transition spd="med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46408"/>
      </p:ext>
    </p:extLst>
  </p:cSld>
  <p:clrMapOvr>
    <a:masterClrMapping/>
  </p:clrMapOvr>
  <p:transition spd="med">
    <p:pull dir="u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24817"/>
      </p:ext>
    </p:extLst>
  </p:cSld>
  <p:clrMapOvr>
    <a:masterClrMapping/>
  </p:clrMapOvr>
  <p:transition spd="med">
    <p:pull dir="u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947875"/>
      </p:ext>
    </p:extLst>
  </p:cSld>
  <p:clrMapOvr>
    <a:masterClrMapping/>
  </p:clrMapOvr>
  <p:transition spd="med">
    <p:pull dir="u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48915"/>
      </p:ext>
    </p:extLst>
  </p:cSld>
  <p:clrMapOvr>
    <a:masterClrMapping/>
  </p:clrMapOvr>
  <p:transition spd="med">
    <p:pull dir="u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241510"/>
      </p:ext>
    </p:extLst>
  </p:cSld>
  <p:clrMapOvr>
    <a:masterClrMapping/>
  </p:clrMapOvr>
  <p:transition spd="med">
    <p:pull dir="u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77857"/>
      </p:ext>
    </p:extLst>
  </p:cSld>
  <p:clrMapOvr>
    <a:masterClrMapping/>
  </p:clrMapOvr>
  <p:transition spd="med">
    <p:pull dir="u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518799"/>
      </p:ext>
    </p:extLst>
  </p:cSld>
  <p:clrMapOvr>
    <a:masterClrMapping/>
  </p:clrMapOvr>
  <p:transition spd="med">
    <p:pull dir="u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573156"/>
      </p:ext>
    </p:extLst>
  </p:cSld>
  <p:clrMapOvr>
    <a:masterClrMapping/>
  </p:clrMapOvr>
  <p:transition spd="med">
    <p:pull dir="u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09374"/>
      </p:ext>
    </p:extLst>
  </p:cSld>
  <p:clrMapOvr>
    <a:masterClrMapping/>
  </p:clrMapOvr>
  <p:transition spd="med">
    <p:pull dir="u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128122"/>
      </p:ext>
    </p:extLst>
  </p:cSld>
  <p:clrMapOvr>
    <a:masterClrMapping/>
  </p:clrMapOvr>
  <p:transition spd="med">
    <p:pull dir="u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05031"/>
      </p:ext>
    </p:extLst>
  </p:cSld>
  <p:clrMapOvr>
    <a:masterClrMapping/>
  </p:clrMapOvr>
  <p:transition spd="med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24513"/>
      </p:ext>
    </p:extLst>
  </p:cSld>
  <p:clrMapOvr>
    <a:masterClrMapping/>
  </p:clrMapOvr>
  <p:transition spd="med">
    <p:pull dir="u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97968"/>
      </p:ext>
    </p:extLst>
  </p:cSld>
  <p:clrMapOvr>
    <a:masterClrMapping/>
  </p:clrMapOvr>
  <p:transition spd="med">
    <p:pull dir="u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32228"/>
      </p:ext>
    </p:extLst>
  </p:cSld>
  <p:clrMapOvr>
    <a:masterClrMapping/>
  </p:clrMapOvr>
  <p:transition spd="med">
    <p:pull dir="u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55992"/>
      </p:ext>
    </p:extLst>
  </p:cSld>
  <p:clrMapOvr>
    <a:masterClrMapping/>
  </p:clrMapOvr>
  <p:transition spd="med">
    <p:pull dir="u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35904"/>
      </p:ext>
    </p:extLst>
  </p:cSld>
  <p:clrMapOvr>
    <a:masterClrMapping/>
  </p:clrMapOvr>
  <p:transition spd="med">
    <p:pull dir="u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48013"/>
      </p:ext>
    </p:extLst>
  </p:cSld>
  <p:clrMapOvr>
    <a:masterClrMapping/>
  </p:clrMapOvr>
  <p:transition spd="med">
    <p:pull dir="u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230445"/>
      </p:ext>
    </p:extLst>
  </p:cSld>
  <p:clrMapOvr>
    <a:masterClrMapping/>
  </p:clrMapOvr>
  <p:transition spd="med">
    <p:pull dir="u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269731"/>
      </p:ext>
    </p:extLst>
  </p:cSld>
  <p:clrMapOvr>
    <a:masterClrMapping/>
  </p:clrMapOvr>
  <p:transition spd="med">
    <p:pull dir="u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86903"/>
      </p:ext>
    </p:extLst>
  </p:cSld>
  <p:clrMapOvr>
    <a:masterClrMapping/>
  </p:clrMapOvr>
  <p:transition spd="med">
    <p:pull dir="u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64943"/>
      </p:ext>
    </p:extLst>
  </p:cSld>
  <p:clrMapOvr>
    <a:masterClrMapping/>
  </p:clrMapOvr>
  <p:transition spd="med">
    <p:pull dir="u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7500"/>
      </p:ext>
    </p:extLst>
  </p:cSld>
  <p:clrMapOvr>
    <a:masterClrMapping/>
  </p:clrMapOvr>
  <p:transition spd="med">
    <p:pull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52064"/>
      </p:ext>
    </p:extLst>
  </p:cSld>
  <p:clrMapOvr>
    <a:masterClrMapping/>
  </p:clrMapOvr>
  <p:transition spd="med">
    <p:pull dir="u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75866"/>
      </p:ext>
    </p:extLst>
  </p:cSld>
  <p:clrMapOvr>
    <a:masterClrMapping/>
  </p:clrMapOvr>
  <p:transition spd="med">
    <p:pull dir="u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878703"/>
      </p:ext>
    </p:extLst>
  </p:cSld>
  <p:clrMapOvr>
    <a:masterClrMapping/>
  </p:clrMapOvr>
  <p:transition spd="med">
    <p:pull dir="u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30863"/>
      </p:ext>
    </p:extLst>
  </p:cSld>
  <p:clrMapOvr>
    <a:masterClrMapping/>
  </p:clrMapOvr>
  <p:transition spd="med">
    <p:pull dir="u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68479"/>
      </p:ext>
    </p:extLst>
  </p:cSld>
  <p:clrMapOvr>
    <a:masterClrMapping/>
  </p:clrMapOvr>
  <p:transition spd="med">
    <p:pull dir="u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268224"/>
      </p:ext>
    </p:extLst>
  </p:cSld>
  <p:clrMapOvr>
    <a:masterClrMapping/>
  </p:clrMapOvr>
  <p:transition spd="med">
    <p:pull dir="u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34134"/>
      </p:ext>
    </p:extLst>
  </p:cSld>
  <p:clrMapOvr>
    <a:masterClrMapping/>
  </p:clrMapOvr>
  <p:transition spd="med">
    <p:pull dir="u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153150"/>
      </p:ext>
    </p:extLst>
  </p:cSld>
  <p:clrMapOvr>
    <a:masterClrMapping/>
  </p:clrMapOvr>
  <p:transition spd="med">
    <p:pull dir="u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79040"/>
      </p:ext>
    </p:extLst>
  </p:cSld>
  <p:clrMapOvr>
    <a:masterClrMapping/>
  </p:clrMapOvr>
  <p:transition spd="med">
    <p:pull dir="u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5791"/>
      </p:ext>
    </p:extLst>
  </p:cSld>
  <p:clrMapOvr>
    <a:masterClrMapping/>
  </p:clrMapOvr>
  <p:transition spd="med">
    <p:pull dir="u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905395"/>
      </p:ext>
    </p:extLst>
  </p:cSld>
  <p:clrMapOvr>
    <a:masterClrMapping/>
  </p:clrMapOvr>
  <p:transition spd="med">
    <p:pull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33496"/>
      </p:ext>
    </p:extLst>
  </p:cSld>
  <p:clrMapOvr>
    <a:masterClrMapping/>
  </p:clrMapOvr>
  <p:transition spd="med">
    <p:pull dir="u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06141"/>
      </p:ext>
    </p:extLst>
  </p:cSld>
  <p:clrMapOvr>
    <a:masterClrMapping/>
  </p:clrMapOvr>
  <p:transition spd="med">
    <p:pull dir="u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47051"/>
      </p:ext>
    </p:extLst>
  </p:cSld>
  <p:clrMapOvr>
    <a:masterClrMapping/>
  </p:clrMapOvr>
  <p:transition spd="med">
    <p:pull dir="u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87534"/>
      </p:ext>
    </p:extLst>
  </p:cSld>
  <p:clrMapOvr>
    <a:masterClrMapping/>
  </p:clrMapOvr>
  <p:transition spd="med">
    <p:pull dir="u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392056"/>
      </p:ext>
    </p:extLst>
  </p:cSld>
  <p:clrMapOvr>
    <a:masterClrMapping/>
  </p:clrMapOvr>
  <p:transition spd="med">
    <p:pull dir="u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22924"/>
      </p:ext>
    </p:extLst>
  </p:cSld>
  <p:clrMapOvr>
    <a:masterClrMapping/>
  </p:clrMapOvr>
  <p:transition spd="med">
    <p:pull dir="u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62063"/>
      </p:ext>
    </p:extLst>
  </p:cSld>
  <p:clrMapOvr>
    <a:masterClrMapping/>
  </p:clrMapOvr>
  <p:transition spd="med">
    <p:pull dir="u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57238"/>
      </p:ext>
    </p:extLst>
  </p:cSld>
  <p:clrMapOvr>
    <a:masterClrMapping/>
  </p:clrMapOvr>
  <p:transition spd="med">
    <p:pull dir="u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66257"/>
      </p:ext>
    </p:extLst>
  </p:cSld>
  <p:clrMapOvr>
    <a:masterClrMapping/>
  </p:clrMapOvr>
  <p:transition spd="med">
    <p:pull dir="u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00033"/>
      </p:ext>
    </p:extLst>
  </p:cSld>
  <p:clrMapOvr>
    <a:masterClrMapping/>
  </p:clrMapOvr>
  <p:transition spd="med">
    <p:pull dir="u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11700"/>
      </p:ext>
    </p:extLst>
  </p:cSld>
  <p:clrMapOvr>
    <a:masterClrMapping/>
  </p:clrMapOvr>
  <p:transition spd="med">
    <p:pull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62512"/>
      </p:ext>
    </p:extLst>
  </p:cSld>
  <p:clrMapOvr>
    <a:masterClrMapping/>
  </p:clrMapOvr>
  <p:transition spd="med">
    <p:pull dir="u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664081"/>
      </p:ext>
    </p:extLst>
  </p:cSld>
  <p:clrMapOvr>
    <a:masterClrMapping/>
  </p:clrMapOvr>
  <p:transition spd="med">
    <p:pull dir="u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620342"/>
      </p:ext>
    </p:extLst>
  </p:cSld>
  <p:clrMapOvr>
    <a:masterClrMapping/>
  </p:clrMapOvr>
  <p:transition spd="med">
    <p:pull dir="u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77479"/>
      </p:ext>
    </p:extLst>
  </p:cSld>
  <p:clrMapOvr>
    <a:masterClrMapping/>
  </p:clrMapOvr>
  <p:transition spd="med">
    <p:pull dir="u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95186"/>
      </p:ext>
    </p:extLst>
  </p:cSld>
  <p:clrMapOvr>
    <a:masterClrMapping/>
  </p:clrMapOvr>
  <p:transition spd="med">
    <p:pull dir="u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6823"/>
      </p:ext>
    </p:extLst>
  </p:cSld>
  <p:clrMapOvr>
    <a:masterClrMapping/>
  </p:clrMapOvr>
  <p:transition spd="med">
    <p:pull dir="u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647082"/>
      </p:ext>
    </p:extLst>
  </p:cSld>
  <p:clrMapOvr>
    <a:masterClrMapping/>
  </p:clrMapOvr>
  <p:transition spd="med">
    <p:pull dir="u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04088"/>
      </p:ext>
    </p:extLst>
  </p:cSld>
  <p:clrMapOvr>
    <a:masterClrMapping/>
  </p:clrMapOvr>
  <p:transition spd="med">
    <p:pull dir="u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8013"/>
      </p:ext>
    </p:extLst>
  </p:cSld>
  <p:clrMapOvr>
    <a:masterClrMapping/>
  </p:clrMapOvr>
  <p:transition spd="med">
    <p:pull dir="u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62294"/>
      </p:ext>
    </p:extLst>
  </p:cSld>
  <p:clrMapOvr>
    <a:masterClrMapping/>
  </p:clrMapOvr>
  <p:transition spd="med">
    <p:pull dir="u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13750"/>
      </p:ext>
    </p:extLst>
  </p:cSld>
  <p:clrMapOvr>
    <a:masterClrMapping/>
  </p:clrMapOvr>
  <p:transition spd="med">
    <p:pull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627720"/>
      </p:ext>
    </p:extLst>
  </p:cSld>
  <p:clrMapOvr>
    <a:masterClrMapping/>
  </p:clrMapOvr>
  <p:transition spd="med">
    <p:pull dir="u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31513"/>
      </p:ext>
    </p:extLst>
  </p:cSld>
  <p:clrMapOvr>
    <a:masterClrMapping/>
  </p:clrMapOvr>
  <p:transition spd="med">
    <p:pull dir="u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28268"/>
      </p:ext>
    </p:extLst>
  </p:cSld>
  <p:clrMapOvr>
    <a:masterClrMapping/>
  </p:clrMapOvr>
  <p:transition spd="med">
    <p:pull dir="u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6180"/>
      </p:ext>
    </p:extLst>
  </p:cSld>
  <p:clrMapOvr>
    <a:masterClrMapping/>
  </p:clrMapOvr>
  <p:transition spd="med">
    <p:pull dir="u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53544"/>
      </p:ext>
    </p:extLst>
  </p:cSld>
  <p:clrMapOvr>
    <a:masterClrMapping/>
  </p:clrMapOvr>
  <p:transition spd="med">
    <p:pull dir="u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19642"/>
      </p:ext>
    </p:extLst>
  </p:cSld>
  <p:clrMapOvr>
    <a:masterClrMapping/>
  </p:clrMapOvr>
  <p:transition spd="med">
    <p:pull dir="u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48144"/>
      </p:ext>
    </p:extLst>
  </p:cSld>
  <p:clrMapOvr>
    <a:masterClrMapping/>
  </p:clrMapOvr>
  <p:transition spd="med">
    <p:pull dir="u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188731"/>
      </p:ext>
    </p:extLst>
  </p:cSld>
  <p:clrMapOvr>
    <a:masterClrMapping/>
  </p:clrMapOvr>
  <p:transition spd="med">
    <p:pull dir="u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697380"/>
      </p:ext>
    </p:extLst>
  </p:cSld>
  <p:clrMapOvr>
    <a:masterClrMapping/>
  </p:clrMapOvr>
  <p:transition spd="med">
    <p:pull dir="u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19998"/>
      </p:ext>
    </p:extLst>
  </p:cSld>
  <p:clrMapOvr>
    <a:masterClrMapping/>
  </p:clrMapOvr>
  <p:transition spd="med">
    <p:pull dir="u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07892"/>
      </p:ext>
    </p:extLst>
  </p:cSld>
  <p:clrMapOvr>
    <a:masterClrMapping/>
  </p:clrMapOvr>
  <p:transition spd="med">
    <p:pull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75934"/>
      </p:ext>
    </p:extLst>
  </p:cSld>
  <p:clrMapOvr>
    <a:masterClrMapping/>
  </p:clrMapOvr>
  <p:transition spd="med">
    <p:pull dir="u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99249"/>
      </p:ext>
    </p:extLst>
  </p:cSld>
  <p:clrMapOvr>
    <a:masterClrMapping/>
  </p:clrMapOvr>
  <p:transition spd="med">
    <p:pull dir="u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07447"/>
      </p:ext>
    </p:extLst>
  </p:cSld>
  <p:clrMapOvr>
    <a:masterClrMapping/>
  </p:clrMapOvr>
  <p:transition spd="med">
    <p:pull dir="u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449875"/>
      </p:ext>
    </p:extLst>
  </p:cSld>
  <p:clrMapOvr>
    <a:masterClrMapping/>
  </p:clrMapOvr>
  <p:transition spd="med">
    <p:pull dir="u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46155"/>
      </p:ext>
    </p:extLst>
  </p:cSld>
  <p:clrMapOvr>
    <a:masterClrMapping/>
  </p:clrMapOvr>
  <p:transition spd="med">
    <p:pull dir="u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733213"/>
      </p:ext>
    </p:extLst>
  </p:cSld>
  <p:clrMapOvr>
    <a:masterClrMapping/>
  </p:clrMapOvr>
  <p:transition spd="med">
    <p:pull dir="u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94834"/>
      </p:ext>
    </p:extLst>
  </p:cSld>
  <p:clrMapOvr>
    <a:masterClrMapping/>
  </p:clrMapOvr>
  <p:transition spd="med">
    <p:pull dir="u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68202"/>
      </p:ext>
    </p:extLst>
  </p:cSld>
  <p:clrMapOvr>
    <a:masterClrMapping/>
  </p:clrMapOvr>
  <p:transition spd="med">
    <p:pull dir="u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156178"/>
      </p:ext>
    </p:extLst>
  </p:cSld>
  <p:clrMapOvr>
    <a:masterClrMapping/>
  </p:clrMapOvr>
  <p:transition spd="med">
    <p:pull dir="u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539997"/>
      </p:ext>
    </p:extLst>
  </p:cSld>
  <p:clrMapOvr>
    <a:masterClrMapping/>
  </p:clrMapOvr>
  <p:transition spd="med">
    <p:pull dir="u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577027"/>
      </p:ext>
    </p:extLst>
  </p:cSld>
  <p:clrMapOvr>
    <a:masterClrMapping/>
  </p:clrMapOvr>
  <p:transition spd="med">
    <p:pull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45011"/>
      </p:ext>
    </p:extLst>
  </p:cSld>
  <p:clrMapOvr>
    <a:masterClrMapping/>
  </p:clrMapOvr>
  <p:transition spd="med">
    <p:pull dir="u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039783"/>
      </p:ext>
    </p:extLst>
  </p:cSld>
  <p:clrMapOvr>
    <a:masterClrMapping/>
  </p:clrMapOvr>
  <p:transition spd="med">
    <p:pull dir="u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70255"/>
      </p:ext>
    </p:extLst>
  </p:cSld>
  <p:clrMapOvr>
    <a:masterClrMapping/>
  </p:clrMapOvr>
  <p:transition spd="med">
    <p:pull dir="u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86292"/>
      </p:ext>
    </p:extLst>
  </p:cSld>
  <p:clrMapOvr>
    <a:masterClrMapping/>
  </p:clrMapOvr>
  <p:transition spd="med">
    <p:pull dir="u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15664"/>
      </p:ext>
    </p:extLst>
  </p:cSld>
  <p:clrMapOvr>
    <a:masterClrMapping/>
  </p:clrMapOvr>
  <p:transition spd="med">
    <p:pull dir="u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44215"/>
      </p:ext>
    </p:extLst>
  </p:cSld>
  <p:clrMapOvr>
    <a:masterClrMapping/>
  </p:clrMapOvr>
  <p:transition spd="med">
    <p:pull dir="u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847122"/>
      </p:ext>
    </p:extLst>
  </p:cSld>
  <p:clrMapOvr>
    <a:masterClrMapping/>
  </p:clrMapOvr>
  <p:transition spd="med">
    <p:pull dir="u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04252"/>
      </p:ext>
    </p:extLst>
  </p:cSld>
  <p:clrMapOvr>
    <a:masterClrMapping/>
  </p:clrMapOvr>
  <p:transition spd="med">
    <p:pull dir="u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56753"/>
      </p:ext>
    </p:extLst>
  </p:cSld>
  <p:clrMapOvr>
    <a:masterClrMapping/>
  </p:clrMapOvr>
  <p:transition spd="med">
    <p:pull dir="u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54868"/>
      </p:ext>
    </p:extLst>
  </p:cSld>
  <p:clrMapOvr>
    <a:masterClrMapping/>
  </p:clrMapOvr>
  <p:transition spd="med">
    <p:pull dir="u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56208"/>
      </p:ext>
    </p:extLst>
  </p:cSld>
  <p:clrMapOvr>
    <a:masterClrMapping/>
  </p:clrMapOvr>
  <p:transition spd="med">
    <p:pull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31922"/>
      </p:ext>
    </p:extLst>
  </p:cSld>
  <p:clrMapOvr>
    <a:masterClrMapping/>
  </p:clrMapOvr>
  <p:transition spd="med">
    <p:pull dir="u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72333"/>
      </p:ext>
    </p:extLst>
  </p:cSld>
  <p:clrMapOvr>
    <a:masterClrMapping/>
  </p:clrMapOvr>
  <p:transition spd="med">
    <p:pull dir="u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503810"/>
      </p:ext>
    </p:extLst>
  </p:cSld>
  <p:clrMapOvr>
    <a:masterClrMapping/>
  </p:clrMapOvr>
  <p:transition spd="med">
    <p:pull dir="u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83201"/>
      </p:ext>
    </p:extLst>
  </p:cSld>
  <p:clrMapOvr>
    <a:masterClrMapping/>
  </p:clrMapOvr>
  <p:transition spd="med">
    <p:pull dir="u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555489"/>
      </p:ext>
    </p:extLst>
  </p:cSld>
  <p:clrMapOvr>
    <a:masterClrMapping/>
  </p:clrMapOvr>
  <p:transition spd="med">
    <p:pull dir="u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59836"/>
      </p:ext>
    </p:extLst>
  </p:cSld>
  <p:clrMapOvr>
    <a:masterClrMapping/>
  </p:clrMapOvr>
  <p:transition spd="med">
    <p:pull dir="u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126042"/>
      </p:ext>
    </p:extLst>
  </p:cSld>
  <p:clrMapOvr>
    <a:masterClrMapping/>
  </p:clrMapOvr>
  <p:transition spd="med">
    <p:pull dir="u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93685"/>
      </p:ext>
    </p:extLst>
  </p:cSld>
  <p:clrMapOvr>
    <a:masterClrMapping/>
  </p:clrMapOvr>
  <p:transition spd="med">
    <p:pull dir="u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78878"/>
      </p:ext>
    </p:extLst>
  </p:cSld>
  <p:clrMapOvr>
    <a:masterClrMapping/>
  </p:clrMapOvr>
  <p:transition spd="med">
    <p:pull dir="u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23210"/>
      </p:ext>
    </p:extLst>
  </p:cSld>
  <p:clrMapOvr>
    <a:masterClrMapping/>
  </p:clrMapOvr>
  <p:transition spd="med">
    <p:pull dir="u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086866"/>
      </p:ext>
    </p:extLst>
  </p:cSld>
  <p:clrMapOvr>
    <a:masterClrMapping/>
  </p:clrMapOvr>
  <p:transition spd="med">
    <p:pull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80435"/>
      </p:ext>
    </p:extLst>
  </p:cSld>
  <p:clrMapOvr>
    <a:masterClrMapping/>
  </p:clrMapOvr>
  <p:transition spd="med">
    <p:pull dir="u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09059"/>
      </p:ext>
    </p:extLst>
  </p:cSld>
  <p:clrMapOvr>
    <a:masterClrMapping/>
  </p:clrMapOvr>
  <p:transition spd="med">
    <p:pull dir="u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250140"/>
      </p:ext>
    </p:extLst>
  </p:cSld>
  <p:clrMapOvr>
    <a:masterClrMapping/>
  </p:clrMapOvr>
  <p:transition spd="med">
    <p:pull dir="u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54840"/>
      </p:ext>
    </p:extLst>
  </p:cSld>
  <p:clrMapOvr>
    <a:masterClrMapping/>
  </p:clrMapOvr>
  <p:transition spd="med">
    <p:pull dir="u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939226"/>
      </p:ext>
    </p:extLst>
  </p:cSld>
  <p:clrMapOvr>
    <a:masterClrMapping/>
  </p:clrMapOvr>
  <p:transition spd="med">
    <p:pull dir="u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927893"/>
      </p:ext>
    </p:extLst>
  </p:cSld>
  <p:clrMapOvr>
    <a:masterClrMapping/>
  </p:clrMapOvr>
  <p:transition spd="med">
    <p:pull dir="u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335187"/>
      </p:ext>
    </p:extLst>
  </p:cSld>
  <p:clrMapOvr>
    <a:masterClrMapping/>
  </p:clrMapOvr>
  <p:transition spd="med">
    <p:pull dir="u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985413"/>
      </p:ext>
    </p:extLst>
  </p:cSld>
  <p:clrMapOvr>
    <a:masterClrMapping/>
  </p:clrMapOvr>
  <p:transition spd="med">
    <p:pull dir="u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120976"/>
      </p:ext>
    </p:extLst>
  </p:cSld>
  <p:clrMapOvr>
    <a:masterClrMapping/>
  </p:clrMapOvr>
  <p:transition spd="med">
    <p:pull dir="u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08347"/>
      </p:ext>
    </p:extLst>
  </p:cSld>
  <p:clrMapOvr>
    <a:masterClrMapping/>
  </p:clrMapOvr>
  <p:transition spd="med">
    <p:pull dir="u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029536"/>
      </p:ext>
    </p:extLst>
  </p:cSld>
  <p:clrMapOvr>
    <a:masterClrMapping/>
  </p:clrMapOvr>
  <p:transition spd="med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059744"/>
      </p:ext>
    </p:extLst>
  </p:cSld>
  <p:clrMapOvr>
    <a:masterClrMapping/>
  </p:clrMapOvr>
  <p:transition spd="med">
    <p:pull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32264"/>
      </p:ext>
    </p:extLst>
  </p:cSld>
  <p:clrMapOvr>
    <a:masterClrMapping/>
  </p:clrMapOvr>
  <p:transition spd="med">
    <p:pull dir="u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31248"/>
      </p:ext>
    </p:extLst>
  </p:cSld>
  <p:clrMapOvr>
    <a:masterClrMapping/>
  </p:clrMapOvr>
  <p:transition spd="med">
    <p:pull dir="u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128391"/>
      </p:ext>
    </p:extLst>
  </p:cSld>
  <p:clrMapOvr>
    <a:masterClrMapping/>
  </p:clrMapOvr>
  <p:transition spd="med">
    <p:pull dir="u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544623"/>
      </p:ext>
    </p:extLst>
  </p:cSld>
  <p:clrMapOvr>
    <a:masterClrMapping/>
  </p:clrMapOvr>
  <p:transition spd="med">
    <p:pull dir="u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04815"/>
      </p:ext>
    </p:extLst>
  </p:cSld>
  <p:clrMapOvr>
    <a:masterClrMapping/>
  </p:clrMapOvr>
  <p:transition spd="med">
    <p:pull dir="u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59955"/>
      </p:ext>
    </p:extLst>
  </p:cSld>
  <p:clrMapOvr>
    <a:masterClrMapping/>
  </p:clrMapOvr>
  <p:transition spd="med">
    <p:pull dir="u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691609"/>
      </p:ext>
    </p:extLst>
  </p:cSld>
  <p:clrMapOvr>
    <a:masterClrMapping/>
  </p:clrMapOvr>
  <p:transition spd="med">
    <p:pull dir="u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060820"/>
      </p:ext>
    </p:extLst>
  </p:cSld>
  <p:clrMapOvr>
    <a:masterClrMapping/>
  </p:clrMapOvr>
  <p:transition spd="med">
    <p:pull dir="u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192732"/>
      </p:ext>
    </p:extLst>
  </p:cSld>
  <p:clrMapOvr>
    <a:masterClrMapping/>
  </p:clrMapOvr>
  <p:transition spd="med">
    <p:pull dir="u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844433"/>
      </p:ext>
    </p:extLst>
  </p:cSld>
  <p:clrMapOvr>
    <a:masterClrMapping/>
  </p:clrMapOvr>
  <p:transition spd="med">
    <p:pull dir="u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14809"/>
      </p:ext>
    </p:extLst>
  </p:cSld>
  <p:clrMapOvr>
    <a:masterClrMapping/>
  </p:clrMapOvr>
  <p:transition spd="med">
    <p:pull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431931"/>
      </p:ext>
    </p:extLst>
  </p:cSld>
  <p:clrMapOvr>
    <a:masterClrMapping/>
  </p:clrMapOvr>
  <p:transition spd="med">
    <p:pull dir="u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287005"/>
      </p:ext>
    </p:extLst>
  </p:cSld>
  <p:clrMapOvr>
    <a:masterClrMapping/>
  </p:clrMapOvr>
  <p:transition spd="med">
    <p:pull dir="u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842470"/>
      </p:ext>
    </p:extLst>
  </p:cSld>
  <p:clrMapOvr>
    <a:masterClrMapping/>
  </p:clrMapOvr>
  <p:transition spd="med">
    <p:pull dir="u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14306"/>
      </p:ext>
    </p:extLst>
  </p:cSld>
  <p:clrMapOvr>
    <a:masterClrMapping/>
  </p:clrMapOvr>
  <p:transition spd="med">
    <p:pull dir="u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89426"/>
      </p:ext>
    </p:extLst>
  </p:cSld>
  <p:clrMapOvr>
    <a:masterClrMapping/>
  </p:clrMapOvr>
  <p:transition spd="med">
    <p:pull dir="u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88718"/>
      </p:ext>
    </p:extLst>
  </p:cSld>
  <p:clrMapOvr>
    <a:masterClrMapping/>
  </p:clrMapOvr>
  <p:transition spd="med">
    <p:pull dir="u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06178"/>
      </p:ext>
    </p:extLst>
  </p:cSld>
  <p:clrMapOvr>
    <a:masterClrMapping/>
  </p:clrMapOvr>
  <p:transition spd="med">
    <p:pull dir="u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26403"/>
      </p:ext>
    </p:extLst>
  </p:cSld>
  <p:clrMapOvr>
    <a:masterClrMapping/>
  </p:clrMapOvr>
  <p:transition spd="med">
    <p:pull dir="u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81234"/>
      </p:ext>
    </p:extLst>
  </p:cSld>
  <p:clrMapOvr>
    <a:masterClrMapping/>
  </p:clrMapOvr>
  <p:transition spd="med">
    <p:pull dir="u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819240"/>
      </p:ext>
    </p:extLst>
  </p:cSld>
  <p:clrMapOvr>
    <a:masterClrMapping/>
  </p:clrMapOvr>
  <p:transition spd="med">
    <p:pull dir="u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94029"/>
      </p:ext>
    </p:extLst>
  </p:cSld>
  <p:clrMapOvr>
    <a:masterClrMapping/>
  </p:clrMapOvr>
  <p:transition spd="med">
    <p:pull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316803"/>
      </p:ext>
    </p:extLst>
  </p:cSld>
  <p:clrMapOvr>
    <a:masterClrMapping/>
  </p:clrMapOvr>
  <p:transition spd="med">
    <p:pull dir="u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15470"/>
      </p:ext>
    </p:extLst>
  </p:cSld>
  <p:clrMapOvr>
    <a:masterClrMapping/>
  </p:clrMapOvr>
  <p:transition spd="med">
    <p:pull dir="u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735687"/>
      </p:ext>
    </p:extLst>
  </p:cSld>
  <p:clrMapOvr>
    <a:masterClrMapping/>
  </p:clrMapOvr>
  <p:transition spd="med">
    <p:pull dir="u"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46556"/>
      </p:ext>
    </p:extLst>
  </p:cSld>
  <p:clrMapOvr>
    <a:masterClrMapping/>
  </p:clrMapOvr>
  <p:transition spd="med">
    <p:pull dir="u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71640"/>
      </p:ext>
    </p:extLst>
  </p:cSld>
  <p:clrMapOvr>
    <a:masterClrMapping/>
  </p:clrMapOvr>
  <p:transition spd="med">
    <p:pull dir="u"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89096"/>
      </p:ext>
    </p:extLst>
  </p:cSld>
  <p:clrMapOvr>
    <a:masterClrMapping/>
  </p:clrMapOvr>
  <p:transition spd="med">
    <p:pull dir="u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7621"/>
      </p:ext>
    </p:extLst>
  </p:cSld>
  <p:clrMapOvr>
    <a:masterClrMapping/>
  </p:clrMapOvr>
  <p:transition spd="med">
    <p:pull dir="u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73357"/>
      </p:ext>
    </p:extLst>
  </p:cSld>
  <p:clrMapOvr>
    <a:masterClrMapping/>
  </p:clrMapOvr>
  <p:transition spd="med">
    <p:pull dir="u"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34666"/>
      </p:ext>
    </p:extLst>
  </p:cSld>
  <p:clrMapOvr>
    <a:masterClrMapping/>
  </p:clrMapOvr>
  <p:transition spd="med">
    <p:pull dir="u"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21099"/>
      </p:ext>
    </p:extLst>
  </p:cSld>
  <p:clrMapOvr>
    <a:masterClrMapping/>
  </p:clrMapOvr>
  <p:transition spd="med">
    <p:pull dir="u"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467998"/>
      </p:ext>
    </p:extLst>
  </p:cSld>
  <p:clrMapOvr>
    <a:masterClrMapping/>
  </p:clrMapOvr>
  <p:transition spd="med">
    <p:pull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65742"/>
      </p:ext>
    </p:extLst>
  </p:cSld>
  <p:clrMapOvr>
    <a:masterClrMapping/>
  </p:clrMapOvr>
  <p:transition spd="med">
    <p:pull dir="u"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09921"/>
      </p:ext>
    </p:extLst>
  </p:cSld>
  <p:clrMapOvr>
    <a:masterClrMapping/>
  </p:clrMapOvr>
  <p:transition spd="med">
    <p:pull dir="u"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836764"/>
      </p:ext>
    </p:extLst>
  </p:cSld>
  <p:clrMapOvr>
    <a:masterClrMapping/>
  </p:clrMapOvr>
  <p:transition spd="med">
    <p:pull dir="u"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>
                <a:solidFill>
                  <a:prstClr val="black"/>
                </a:solidFill>
              </a:rPr>
              <a:pPr/>
              <a:t>04/03/2021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5304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>
                <a:solidFill>
                  <a:prstClr val="black"/>
                </a:solidFill>
              </a:rPr>
              <a:pPr/>
              <a:t>04/03/2021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34099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9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>
                <a:solidFill>
                  <a:prstClr val="black"/>
                </a:solidFill>
              </a:rPr>
              <a:pPr/>
              <a:t>04/03/2021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4756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>
                <a:solidFill>
                  <a:prstClr val="black"/>
                </a:solidFill>
              </a:rPr>
              <a:pPr/>
              <a:t>04/03/2021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16976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>
                <a:solidFill>
                  <a:prstClr val="black"/>
                </a:solidFill>
              </a:rPr>
              <a:pPr/>
              <a:t>04/03/2021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2737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>
                <a:solidFill>
                  <a:prstClr val="black"/>
                </a:solidFill>
              </a:rPr>
              <a:pPr/>
              <a:t>04/03/2021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076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>
                <a:solidFill>
                  <a:prstClr val="black"/>
                </a:solidFill>
              </a:rPr>
              <a:pPr/>
              <a:t>04/03/2021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7170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2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>
                <a:solidFill>
                  <a:prstClr val="black"/>
                </a:solidFill>
              </a:rPr>
              <a:pPr/>
              <a:t>04/03/2021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72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902675"/>
      </p:ext>
    </p:extLst>
  </p:cSld>
  <p:clrMapOvr>
    <a:masterClrMapping/>
  </p:clrMapOvr>
  <p:transition spd="med">
    <p:pull dir="u"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52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>
                <a:solidFill>
                  <a:prstClr val="black"/>
                </a:solidFill>
              </a:rPr>
              <a:pPr/>
              <a:t>04/03/2021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2781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>
                <a:solidFill>
                  <a:prstClr val="black"/>
                </a:solidFill>
              </a:rPr>
              <a:pPr/>
              <a:t>04/03/2021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5012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>
                <a:solidFill>
                  <a:prstClr val="black"/>
                </a:solidFill>
              </a:rPr>
              <a:pPr/>
              <a:t>04/03/2021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603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01827"/>
      </p:ext>
    </p:extLst>
  </p:cSld>
  <p:clrMapOvr>
    <a:masterClrMapping/>
  </p:clrMapOvr>
  <p:transition spd="med">
    <p:pull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23525"/>
      </p:ext>
    </p:extLst>
  </p:cSld>
  <p:clrMapOvr>
    <a:masterClrMapping/>
  </p:clrMapOvr>
  <p:transition spd="med">
    <p:pull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615838"/>
      </p:ext>
    </p:extLst>
  </p:cSld>
  <p:clrMapOvr>
    <a:masterClrMapping/>
  </p:clrMapOvr>
  <p:transition spd="med">
    <p:pull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6143"/>
      </p:ext>
    </p:extLst>
  </p:cSld>
  <p:clrMapOvr>
    <a:masterClrMapping/>
  </p:clrMapOvr>
  <p:transition spd="med">
    <p:pull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37831"/>
      </p:ext>
    </p:extLst>
  </p:cSld>
  <p:clrMapOvr>
    <a:masterClrMapping/>
  </p:clrMapOvr>
  <p:transition spd="med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317"/>
      </p:ext>
    </p:extLst>
  </p:cSld>
  <p:clrMapOvr>
    <a:masterClrMapping/>
  </p:clrMapOvr>
  <p:transition spd="med">
    <p:pull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67057"/>
      </p:ext>
    </p:extLst>
  </p:cSld>
  <p:clrMapOvr>
    <a:masterClrMapping/>
  </p:clrMapOvr>
  <p:transition spd="med">
    <p:pull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42577"/>
      </p:ext>
    </p:extLst>
  </p:cSld>
  <p:clrMapOvr>
    <a:masterClrMapping/>
  </p:clrMapOvr>
  <p:transition spd="med">
    <p:pull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155429"/>
      </p:ext>
    </p:extLst>
  </p:cSld>
  <p:clrMapOvr>
    <a:masterClrMapping/>
  </p:clrMapOvr>
  <p:transition spd="med">
    <p:pull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08036"/>
      </p:ext>
    </p:extLst>
  </p:cSld>
  <p:clrMapOvr>
    <a:masterClrMapping/>
  </p:clrMapOvr>
  <p:transition spd="med">
    <p:pull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78754"/>
      </p:ext>
    </p:extLst>
  </p:cSld>
  <p:clrMapOvr>
    <a:masterClrMapping/>
  </p:clrMapOvr>
  <p:transition spd="med">
    <p:pull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990932"/>
      </p:ext>
    </p:extLst>
  </p:cSld>
  <p:clrMapOvr>
    <a:masterClrMapping/>
  </p:clrMapOvr>
  <p:transition spd="med">
    <p:pull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34984"/>
      </p:ext>
    </p:extLst>
  </p:cSld>
  <p:clrMapOvr>
    <a:masterClrMapping/>
  </p:clrMapOvr>
  <p:transition spd="med">
    <p:pull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18681"/>
      </p:ext>
    </p:extLst>
  </p:cSld>
  <p:clrMapOvr>
    <a:masterClrMapping/>
  </p:clrMapOvr>
  <p:transition spd="med">
    <p:pull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305292"/>
      </p:ext>
    </p:extLst>
  </p:cSld>
  <p:clrMapOvr>
    <a:masterClrMapping/>
  </p:clrMapOvr>
  <p:transition spd="med">
    <p:pull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94277"/>
      </p:ext>
    </p:extLst>
  </p:cSld>
  <p:clrMapOvr>
    <a:masterClrMapping/>
  </p:clrMapOvr>
  <p:transition spd="med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74605"/>
      </p:ext>
    </p:extLst>
  </p:cSld>
  <p:clrMapOvr>
    <a:masterClrMapping/>
  </p:clrMapOvr>
  <p:transition spd="med">
    <p:pull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023801"/>
      </p:ext>
    </p:extLst>
  </p:cSld>
  <p:clrMapOvr>
    <a:masterClrMapping/>
  </p:clrMapOvr>
  <p:transition spd="med">
    <p:pull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41707"/>
      </p:ext>
    </p:extLst>
  </p:cSld>
  <p:clrMapOvr>
    <a:masterClrMapping/>
  </p:clrMapOvr>
  <p:transition spd="med">
    <p:pull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75478"/>
      </p:ext>
    </p:extLst>
  </p:cSld>
  <p:clrMapOvr>
    <a:masterClrMapping/>
  </p:clrMapOvr>
  <p:transition spd="med">
    <p:pull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93303"/>
      </p:ext>
    </p:extLst>
  </p:cSld>
  <p:clrMapOvr>
    <a:masterClrMapping/>
  </p:clrMapOvr>
  <p:transition spd="med">
    <p:pull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564090"/>
      </p:ext>
    </p:extLst>
  </p:cSld>
  <p:clrMapOvr>
    <a:masterClrMapping/>
  </p:clrMapOvr>
  <p:transition spd="med">
    <p:pull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44551"/>
      </p:ext>
    </p:extLst>
  </p:cSld>
  <p:clrMapOvr>
    <a:masterClrMapping/>
  </p:clrMapOvr>
  <p:transition spd="med">
    <p:pull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27006"/>
      </p:ext>
    </p:extLst>
  </p:cSld>
  <p:clrMapOvr>
    <a:masterClrMapping/>
  </p:clrMapOvr>
  <p:transition spd="med">
    <p:pull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397463"/>
      </p:ext>
    </p:extLst>
  </p:cSld>
  <p:clrMapOvr>
    <a:masterClrMapping/>
  </p:clrMapOvr>
  <p:transition spd="med">
    <p:pull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30225"/>
      </p:ext>
    </p:extLst>
  </p:cSld>
  <p:clrMapOvr>
    <a:masterClrMapping/>
  </p:clrMapOvr>
  <p:transition spd="med">
    <p:pull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45252"/>
      </p:ext>
    </p:extLst>
  </p:cSld>
  <p:clrMapOvr>
    <a:masterClrMapping/>
  </p:clrMapOvr>
  <p:transition spd="med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44685"/>
      </p:ext>
    </p:extLst>
  </p:cSld>
  <p:clrMapOvr>
    <a:masterClrMapping/>
  </p:clrMapOvr>
  <p:transition spd="med">
    <p:pull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88853"/>
      </p:ext>
    </p:extLst>
  </p:cSld>
  <p:clrMapOvr>
    <a:masterClrMapping/>
  </p:clrMapOvr>
  <p:transition spd="med">
    <p:pull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92399"/>
      </p:ext>
    </p:extLst>
  </p:cSld>
  <p:clrMapOvr>
    <a:masterClrMapping/>
  </p:clrMapOvr>
  <p:transition spd="med">
    <p:pull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685751"/>
      </p:ext>
    </p:extLst>
  </p:cSld>
  <p:clrMapOvr>
    <a:masterClrMapping/>
  </p:clrMapOvr>
  <p:transition spd="med">
    <p:pull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297043"/>
      </p:ext>
    </p:extLst>
  </p:cSld>
  <p:clrMapOvr>
    <a:masterClrMapping/>
  </p:clrMapOvr>
  <p:transition spd="med">
    <p:pull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054204"/>
      </p:ext>
    </p:extLst>
  </p:cSld>
  <p:clrMapOvr>
    <a:masterClrMapping/>
  </p:clrMapOvr>
  <p:transition spd="med">
    <p:pull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17405"/>
      </p:ext>
    </p:extLst>
  </p:cSld>
  <p:clrMapOvr>
    <a:masterClrMapping/>
  </p:clrMapOvr>
  <p:transition spd="med">
    <p:pull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13597"/>
      </p:ext>
    </p:extLst>
  </p:cSld>
  <p:clrMapOvr>
    <a:masterClrMapping/>
  </p:clrMapOvr>
  <p:transition spd="med">
    <p:pull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75934"/>
      </p:ext>
    </p:extLst>
  </p:cSld>
  <p:clrMapOvr>
    <a:masterClrMapping/>
  </p:clrMapOvr>
  <p:transition spd="med">
    <p:pull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033744"/>
      </p:ext>
    </p:extLst>
  </p:cSld>
  <p:clrMapOvr>
    <a:masterClrMapping/>
  </p:clrMapOvr>
  <p:transition spd="med">
    <p:pull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878746"/>
      </p:ext>
    </p:extLst>
  </p:cSld>
  <p:clrMapOvr>
    <a:masterClrMapping/>
  </p:clrMapOvr>
  <p:transition spd="med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29363"/>
      </p:ext>
    </p:extLst>
  </p:cSld>
  <p:clrMapOvr>
    <a:masterClrMapping/>
  </p:clrMapOvr>
  <p:transition spd="med">
    <p:pull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408838"/>
      </p:ext>
    </p:extLst>
  </p:cSld>
  <p:clrMapOvr>
    <a:masterClrMapping/>
  </p:clrMapOvr>
  <p:transition spd="med">
    <p:pull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78184"/>
      </p:ext>
    </p:extLst>
  </p:cSld>
  <p:clrMapOvr>
    <a:masterClrMapping/>
  </p:clrMapOvr>
  <p:transition spd="med">
    <p:pull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14659"/>
      </p:ext>
    </p:extLst>
  </p:cSld>
  <p:clrMapOvr>
    <a:masterClrMapping/>
  </p:clrMapOvr>
  <p:transition spd="med">
    <p:pull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96919"/>
      </p:ext>
    </p:extLst>
  </p:cSld>
  <p:clrMapOvr>
    <a:masterClrMapping/>
  </p:clrMapOvr>
  <p:transition spd="med">
    <p:pull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28306"/>
      </p:ext>
    </p:extLst>
  </p:cSld>
  <p:clrMapOvr>
    <a:masterClrMapping/>
  </p:clrMapOvr>
  <p:transition spd="med">
    <p:pull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0071"/>
      </p:ext>
    </p:extLst>
  </p:cSld>
  <p:clrMapOvr>
    <a:masterClrMapping/>
  </p:clrMapOvr>
  <p:transition spd="med">
    <p:pull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16354"/>
      </p:ext>
    </p:extLst>
  </p:cSld>
  <p:clrMapOvr>
    <a:masterClrMapping/>
  </p:clrMapOvr>
  <p:transition spd="med">
    <p:pull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85384"/>
      </p:ext>
    </p:extLst>
  </p:cSld>
  <p:clrMapOvr>
    <a:masterClrMapping/>
  </p:clrMapOvr>
  <p:transition spd="med">
    <p:pull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23"/>
      </p:ext>
    </p:extLst>
  </p:cSld>
  <p:clrMapOvr>
    <a:masterClrMapping/>
  </p:clrMapOvr>
  <p:transition spd="med">
    <p:pull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01015"/>
      </p:ext>
    </p:extLst>
  </p:cSld>
  <p:clrMapOvr>
    <a:masterClrMapping/>
  </p:clrMapOvr>
  <p:transition spd="med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033798"/>
      </p:ext>
    </p:extLst>
  </p:cSld>
  <p:clrMapOvr>
    <a:masterClrMapping/>
  </p:clrMapOvr>
  <p:transition spd="med">
    <p:pull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36612"/>
      </p:ext>
    </p:extLst>
  </p:cSld>
  <p:clrMapOvr>
    <a:masterClrMapping/>
  </p:clrMapOvr>
  <p:transition spd="med">
    <p:pull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74423"/>
      </p:ext>
    </p:extLst>
  </p:cSld>
  <p:clrMapOvr>
    <a:masterClrMapping/>
  </p:clrMapOvr>
  <p:transition spd="med">
    <p:pull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28475"/>
      </p:ext>
    </p:extLst>
  </p:cSld>
  <p:clrMapOvr>
    <a:masterClrMapping/>
  </p:clrMapOvr>
  <p:transition spd="med">
    <p:pull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249083"/>
      </p:ext>
    </p:extLst>
  </p:cSld>
  <p:clrMapOvr>
    <a:masterClrMapping/>
  </p:clrMapOvr>
  <p:transition spd="med">
    <p:pull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08171"/>
      </p:ext>
    </p:extLst>
  </p:cSld>
  <p:clrMapOvr>
    <a:masterClrMapping/>
  </p:clrMapOvr>
  <p:transition spd="med">
    <p:pull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84238"/>
      </p:ext>
    </p:extLst>
  </p:cSld>
  <p:clrMapOvr>
    <a:masterClrMapping/>
  </p:clrMapOvr>
  <p:transition spd="med">
    <p:pull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882168"/>
      </p:ext>
    </p:extLst>
  </p:cSld>
  <p:clrMapOvr>
    <a:masterClrMapping/>
  </p:clrMapOvr>
  <p:transition spd="med">
    <p:pull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29660"/>
      </p:ext>
    </p:extLst>
  </p:cSld>
  <p:clrMapOvr>
    <a:masterClrMapping/>
  </p:clrMapOvr>
  <p:transition spd="med">
    <p:pull dir="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74239"/>
      </p:ext>
    </p:extLst>
  </p:cSld>
  <p:clrMapOvr>
    <a:masterClrMapping/>
  </p:clrMapOvr>
  <p:transition spd="med">
    <p:pull dir="u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52681"/>
      </p:ext>
    </p:extLst>
  </p:cSld>
  <p:clrMapOvr>
    <a:masterClrMapping/>
  </p:clrMapOvr>
  <p:transition spd="med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123859"/>
      </p:ext>
    </p:extLst>
  </p:cSld>
  <p:clrMapOvr>
    <a:masterClrMapping/>
  </p:clrMapOvr>
  <p:transition spd="med">
    <p:pull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95097"/>
      </p:ext>
    </p:extLst>
  </p:cSld>
  <p:clrMapOvr>
    <a:masterClrMapping/>
  </p:clrMapOvr>
  <p:transition spd="med">
    <p:pull dir="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03364"/>
      </p:ext>
    </p:extLst>
  </p:cSld>
  <p:clrMapOvr>
    <a:masterClrMapping/>
  </p:clrMapOvr>
  <p:transition spd="med">
    <p:pull dir="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64565"/>
      </p:ext>
    </p:extLst>
  </p:cSld>
  <p:clrMapOvr>
    <a:masterClrMapping/>
  </p:clrMapOvr>
  <p:transition spd="med">
    <p:pull dir="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278225"/>
      </p:ext>
    </p:extLst>
  </p:cSld>
  <p:clrMapOvr>
    <a:masterClrMapping/>
  </p:clrMapOvr>
  <p:transition spd="med">
    <p:pull dir="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2963"/>
      </p:ext>
    </p:extLst>
  </p:cSld>
  <p:clrMapOvr>
    <a:masterClrMapping/>
  </p:clrMapOvr>
  <p:transition spd="med">
    <p:pull dir="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187059"/>
      </p:ext>
    </p:extLst>
  </p:cSld>
  <p:clrMapOvr>
    <a:masterClrMapping/>
  </p:clrMapOvr>
  <p:transition spd="med">
    <p:pull dir="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014226"/>
      </p:ext>
    </p:extLst>
  </p:cSld>
  <p:clrMapOvr>
    <a:masterClrMapping/>
  </p:clrMapOvr>
  <p:transition spd="med">
    <p:pull dir="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29067"/>
      </p:ext>
    </p:extLst>
  </p:cSld>
  <p:clrMapOvr>
    <a:masterClrMapping/>
  </p:clrMapOvr>
  <p:transition spd="med">
    <p:pull dir="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70488"/>
      </p:ext>
    </p:extLst>
  </p:cSld>
  <p:clrMapOvr>
    <a:masterClrMapping/>
  </p:clrMapOvr>
  <p:transition spd="med">
    <p:pull dir="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44917"/>
      </p:ext>
    </p:extLst>
  </p:cSld>
  <p:clrMapOvr>
    <a:masterClrMapping/>
  </p:clrMapOvr>
  <p:transition spd="med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19793"/>
      </p:ext>
    </p:extLst>
  </p:cSld>
  <p:clrMapOvr>
    <a:masterClrMapping/>
  </p:clrMapOvr>
  <p:transition spd="med">
    <p:pull dir="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73823"/>
      </p:ext>
    </p:extLst>
  </p:cSld>
  <p:clrMapOvr>
    <a:masterClrMapping/>
  </p:clrMapOvr>
  <p:transition spd="med">
    <p:pull dir="u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63529"/>
      </p:ext>
    </p:extLst>
  </p:cSld>
  <p:clrMapOvr>
    <a:masterClrMapping/>
  </p:clrMapOvr>
  <p:transition spd="med">
    <p:pull dir="u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315792"/>
      </p:ext>
    </p:extLst>
  </p:cSld>
  <p:clrMapOvr>
    <a:masterClrMapping/>
  </p:clrMapOvr>
  <p:transition spd="med">
    <p:pull dir="u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810918"/>
      </p:ext>
    </p:extLst>
  </p:cSld>
  <p:clrMapOvr>
    <a:masterClrMapping/>
  </p:clrMapOvr>
  <p:transition spd="med">
    <p:pull dir="u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354619"/>
      </p:ext>
    </p:extLst>
  </p:cSld>
  <p:clrMapOvr>
    <a:masterClrMapping/>
  </p:clrMapOvr>
  <p:transition spd="med">
    <p:pull dir="u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169410"/>
      </p:ext>
    </p:extLst>
  </p:cSld>
  <p:clrMapOvr>
    <a:masterClrMapping/>
  </p:clrMapOvr>
  <p:transition spd="med">
    <p:pull dir="u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14770"/>
      </p:ext>
    </p:extLst>
  </p:cSld>
  <p:clrMapOvr>
    <a:masterClrMapping/>
  </p:clrMapOvr>
  <p:transition spd="med">
    <p:pull dir="u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2464"/>
      </p:ext>
    </p:extLst>
  </p:cSld>
  <p:clrMapOvr>
    <a:masterClrMapping/>
  </p:clrMapOvr>
  <p:transition spd="med">
    <p:pull dir="u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04541"/>
      </p:ext>
    </p:extLst>
  </p:cSld>
  <p:clrMapOvr>
    <a:masterClrMapping/>
  </p:clrMapOvr>
  <p:transition spd="med">
    <p:pull dir="u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21731"/>
      </p:ext>
    </p:extLst>
  </p:cSld>
  <p:clrMapOvr>
    <a:masterClrMapping/>
  </p:clrMapOvr>
  <p:transition spd="med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5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6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2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34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med"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4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4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med"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4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med"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8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med"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8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med"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2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med"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1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91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med"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54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med"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104719" y="1524900"/>
            <a:ext cx="2520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24694" y="6323553"/>
            <a:ext cx="8894619" cy="368219"/>
            <a:chOff x="166256" y="6179128"/>
            <a:chExt cx="11859492" cy="51261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256" y="6179128"/>
              <a:ext cx="5957454" cy="51261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68294" y="6179128"/>
              <a:ext cx="5957454" cy="512618"/>
            </a:xfrm>
            <a:prstGeom prst="rect">
              <a:avLst/>
            </a:prstGeom>
          </p:spPr>
        </p:pic>
      </p:grpSp>
      <p:sp>
        <p:nvSpPr>
          <p:cNvPr id="12" name="Frame 11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699"/>
            </a:avLst>
          </a:prstGeom>
          <a:blipFill>
            <a:blip r:embed="rId14"/>
            <a:stretch>
              <a:fillRect/>
            </a:stretch>
          </a:blipFill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60724" y="61913"/>
            <a:ext cx="9022556" cy="6710362"/>
          </a:xfrm>
          <a:prstGeom prst="frame">
            <a:avLst>
              <a:gd name="adj1" fmla="val 484"/>
            </a:avLst>
          </a:prstGeom>
          <a:blipFill>
            <a:blip r:embed="rId15"/>
            <a:stretch>
              <a:fillRect/>
            </a:stretch>
          </a:blipFill>
          <a:ln w="22225">
            <a:solidFill>
              <a:srgbClr val="CC00FF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rame 13"/>
          <p:cNvSpPr/>
          <p:nvPr userDrawn="1"/>
        </p:nvSpPr>
        <p:spPr>
          <a:xfrm>
            <a:off x="102826" y="121921"/>
            <a:ext cx="8937590" cy="6590948"/>
          </a:xfrm>
          <a:prstGeom prst="frame">
            <a:avLst>
              <a:gd name="adj1" fmla="val 693"/>
            </a:avLst>
          </a:prstGeom>
          <a:solidFill>
            <a:srgbClr val="33CC3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4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98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5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0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8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4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7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8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8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flipV="1">
            <a:off x="0" y="4572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prstClr val="black"/>
                </a:solidFill>
                <a:latin typeface="NikoshBAN"/>
              </a:rPr>
              <a:t>                               </a:t>
            </a:r>
            <a:endParaRPr lang="en-US" dirty="0">
              <a:solidFill>
                <a:prstClr val="black"/>
              </a:solidFill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1"/>
            <a:ext cx="27432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EEECE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dirty="0" smtClean="0">
                <a:solidFill>
                  <a:srgbClr val="EEECE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EEECE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uf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97732"/>
            <a:ext cx="7543800" cy="530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2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ANUP PAUL\bgh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43400" cy="2667000"/>
          </a:xfrm>
          <a:prstGeom prst="rect">
            <a:avLst/>
          </a:prstGeom>
          <a:noFill/>
        </p:spPr>
      </p:pic>
      <p:pic>
        <p:nvPicPr>
          <p:cNvPr id="7172" name="Picture 4" descr="D:\ANUP PAUL\hyt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791200" cy="2895600"/>
          </a:xfrm>
          <a:prstGeom prst="rect">
            <a:avLst/>
          </a:prstGeom>
          <a:noFill/>
        </p:spPr>
      </p:pic>
      <p:pic>
        <p:nvPicPr>
          <p:cNvPr id="7173" name="Picture 5" descr="D:\ANUP PAUL\mn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0"/>
            <a:ext cx="4495800" cy="270436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60198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ধরনের খাদ্যে ভিটামিন ডি পাওয়া যায়।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179184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ANUP PAUL\nbvc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19600" cy="4114800"/>
          </a:xfrm>
          <a:prstGeom prst="rect">
            <a:avLst/>
          </a:prstGeom>
          <a:noFill/>
        </p:spPr>
      </p:pic>
      <p:pic>
        <p:nvPicPr>
          <p:cNvPr id="8195" name="Picture 3" descr="D:\ANUP PAUL\gf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0"/>
            <a:ext cx="4800600" cy="4191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45720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ধরনের খাদ্যে ভিটামিন ই পাওয়া যায়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58985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একক কাজ</a:t>
            </a:r>
            <a:br>
              <a:rPr lang="bn-BD" sz="6600" dirty="0" smtClean="0">
                <a:latin typeface="NikoshBAN" pitchFamily="2" charset="0"/>
                <a:cs typeface="NikoshBAN" pitchFamily="2" charset="0"/>
              </a:rPr>
            </a:b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ভিটামিন কত প্রকার ও কি কি ?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লেবু , আনারসে কোন প্রকারের ভিটামিন থাকে?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55106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ANUP PAUL\mnbj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153400" cy="617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7899689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ANUP PAUL\mnjh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7772400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1773436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ANUP PAUL\jkiu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7924800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3643627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 ভিটামিনের অভাব জনিত রোগ     প্রতিকারের উপায়ঃ</a:t>
            </a:r>
          </a:p>
          <a:p>
            <a:pPr>
              <a:buNone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*ভিটামিন এ,বি,সি, ডি,ই, কে সমৃদ্ধ খাবার পরিমান মতো খেতে হবে।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3732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ভিটামিনের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290" name="Picture 2" descr="D:\ANUP PAUL\jhuy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95401"/>
            <a:ext cx="5791200" cy="3601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23588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শরীরের ক্ষত পূনরায় গঠনের কাজ করে।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দাঁত ও মাড়ী শক্ত রাখে।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ত্বক মসৃন ও উজ্জল রাখে।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দৃষ্টি শক্তি ঠিক রাখে ও রাতকানা রোগ প্রতিরোধ করে।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45601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কোন কোন ভিটামিনের অভাবে কি কি ধরনের সমস্যা হয় ব্যাখ্যা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71377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5000" y="2883202"/>
            <a:ext cx="2209800" cy="42473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3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 </a:t>
            </a:r>
            <a:r>
              <a:rPr lang="en-US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সময়-৪০ </a:t>
            </a:r>
            <a:r>
              <a:rPr lang="en-US" sz="3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তারিখ-২৪/০৩/২১ </a:t>
            </a:r>
          </a:p>
          <a:p>
            <a:pPr algn="ctr"/>
            <a:r>
              <a:rPr lang="en-US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=""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3630695" y="457862"/>
            <a:ext cx="1900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592CEBA-9F31-4111-BD7D-27DB35669FAB}"/>
              </a:ext>
            </a:extLst>
          </p:cNvPr>
          <p:cNvSpPr/>
          <p:nvPr/>
        </p:nvSpPr>
        <p:spPr>
          <a:xfrm>
            <a:off x="374469" y="3467982"/>
            <a:ext cx="403751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কাশেম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 </a:t>
            </a:r>
            <a:r>
              <a:rPr lang="bn-I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/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গনিনগর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ষোলগ্রাম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বিদ্যালয়</a:t>
            </a:r>
            <a:endParaRPr lang="bn-IN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সুনাম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সুনাম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abulkashem084@gmail.com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52" y="1240694"/>
            <a:ext cx="1889048" cy="2434844"/>
          </a:xfrm>
          <a:prstGeom prst="rect">
            <a:avLst/>
          </a:prstGeom>
          <a:ln w="25400"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10" y="1505241"/>
            <a:ext cx="1226127" cy="49648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8" r="46159" b="2888"/>
          <a:stretch/>
        </p:blipFill>
        <p:spPr>
          <a:xfrm flipH="1">
            <a:off x="166266" y="900546"/>
            <a:ext cx="1340429" cy="56680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8" r="46159" b="2888"/>
          <a:stretch/>
        </p:blipFill>
        <p:spPr>
          <a:xfrm>
            <a:off x="7467603" y="680187"/>
            <a:ext cx="1510144" cy="59555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892" y="1715832"/>
            <a:ext cx="1327308" cy="148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7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ভিটামিন এ এর একটি কাজ বল।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কোন ভিটামিন এর অভাবে স্কার্ভী রোগ হয়?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ভিটামিন বি সংখ্যায় কয়টি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388116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ভিটামিন বি কমপ্লেক্স এর উৎস এবং অভাব জনিত রোগ সর্ম্পকে আলোচনা কর।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20691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ANUP PAUL\inde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763000" cy="6324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" y="23622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12937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নিচের চিত্রগুলো লক্ষ্য কর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ANUP PAUL\nh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4343400" cy="2305050"/>
          </a:xfrm>
          <a:prstGeom prst="rect">
            <a:avLst/>
          </a:prstGeom>
          <a:noFill/>
        </p:spPr>
      </p:pic>
      <p:pic>
        <p:nvPicPr>
          <p:cNvPr id="2051" name="Picture 3" descr="D:\ANUP PAUL\y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19200"/>
            <a:ext cx="4495800" cy="2286000"/>
          </a:xfrm>
          <a:prstGeom prst="rect">
            <a:avLst/>
          </a:prstGeom>
          <a:noFill/>
        </p:spPr>
      </p:pic>
      <p:pic>
        <p:nvPicPr>
          <p:cNvPr id="2052" name="Picture 4" descr="D:\ANUP PAUL\hjk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91000"/>
            <a:ext cx="4419600" cy="2047875"/>
          </a:xfrm>
          <a:prstGeom prst="rect">
            <a:avLst/>
          </a:prstGeom>
          <a:noFill/>
        </p:spPr>
      </p:pic>
      <p:pic>
        <p:nvPicPr>
          <p:cNvPr id="2054" name="Picture 6" descr="D:\ANUP PAUL\jh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191000"/>
            <a:ext cx="4343400" cy="1981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4800" y="35052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শাকসবজি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35814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ফল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64008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মাংস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62732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ডিম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846236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38400"/>
            <a:ext cx="8229600" cy="1143000"/>
          </a:xfrm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bn-BD" sz="4900" dirty="0" smtClean="0">
                <a:latin typeface="NikoshBAN" pitchFamily="2" charset="0"/>
                <a:cs typeface="NikoshBAN" pitchFamily="2" charset="0"/>
              </a:rPr>
              <a:t>পাঠ শিরোনাম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sz="9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খাদ্যপ্রাণ বা ভিটামিন</a:t>
            </a:r>
            <a:endParaRPr lang="en-US" sz="9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091824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n-BD" dirty="0" smtClean="0"/>
              <a:t>            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শিখণ ফল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১। ভিটামিন কি তা বলতে পারবে।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২।ভিটামিনের শ্রেণীবিভাগ ও উৎস  উল্লেখ করতে পারবে।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৩।ভিটামিনের অভাব জনিত রোগ  ব্যাখ্যা করতে পারবে।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৪।ভিটামিনের কাজ বর্ণনা করতে পারবে।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169804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ANUP PAUL\nh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7315199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3962400"/>
            <a:ext cx="762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ভিটামিন কি ?</a:t>
            </a:r>
          </a:p>
          <a:p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খাদ্যে পরিমান মতো শর্করা ও আমিষ থাকলেও জীবের স্বাভাবিক বৃদ্ধি ও পুষ্টির জন্য বিশেষ এক ধরনের খাদ্য উপাদানের প্রয়োজন হয়।ঐ খাদ্য উপাদানকে ভিটামিন বলে।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87014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ANUP PAUL\bv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43400" cy="2895600"/>
          </a:xfrm>
          <a:prstGeom prst="rect">
            <a:avLst/>
          </a:prstGeom>
          <a:noFill/>
        </p:spPr>
      </p:pic>
      <p:pic>
        <p:nvPicPr>
          <p:cNvPr id="4099" name="Picture 3" descr="D:\ANUP PAUL\mnj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419600" cy="2971800"/>
          </a:xfrm>
          <a:prstGeom prst="rect">
            <a:avLst/>
          </a:prstGeom>
          <a:noFill/>
        </p:spPr>
      </p:pic>
      <p:pic>
        <p:nvPicPr>
          <p:cNvPr id="4100" name="Picture 4" descr="D:\ANUP PAUL\cd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8000"/>
            <a:ext cx="5334000" cy="2514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56388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ধরনের খাদ্যে ভিটামিন বি পাওয়া যায়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ANUP PAUL\bvgfdr4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124200"/>
            <a:ext cx="4191000" cy="231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417880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ANUP PAUL\jhg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19600" cy="3124200"/>
          </a:xfrm>
          <a:prstGeom prst="rect">
            <a:avLst/>
          </a:prstGeom>
          <a:noFill/>
        </p:spPr>
      </p:pic>
      <p:pic>
        <p:nvPicPr>
          <p:cNvPr id="5123" name="Picture 3" descr="D:\ANUP PAUL\mkl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343400" cy="3048000"/>
          </a:xfrm>
          <a:prstGeom prst="rect">
            <a:avLst/>
          </a:prstGeom>
          <a:noFill/>
        </p:spPr>
      </p:pic>
      <p:pic>
        <p:nvPicPr>
          <p:cNvPr id="5124" name="Picture 4" descr="D:\ANUP PAUL\gf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200400"/>
            <a:ext cx="5562600" cy="2819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43000" y="62484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ধরনের খাদ্যে ভিটামিন সি পাওয়া যায়।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064526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ANUP PAUL\frte4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43400" cy="4800600"/>
          </a:xfrm>
          <a:prstGeom prst="rect">
            <a:avLst/>
          </a:prstGeom>
          <a:noFill/>
        </p:spPr>
      </p:pic>
      <p:pic>
        <p:nvPicPr>
          <p:cNvPr id="6147" name="Picture 3" descr="D:\ANUP PAUL\bnvc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191000" cy="4800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52578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ধরনের খাদ্যে ভিটামিন এ পাওয়া যায়।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43010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61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286</Words>
  <Application>Microsoft Office PowerPoint</Application>
  <PresentationFormat>On-screen Show (4:3)</PresentationFormat>
  <Paragraphs>53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22</vt:i4>
      </vt:variant>
      <vt:variant>
        <vt:lpstr>Slide Titles</vt:lpstr>
      </vt:variant>
      <vt:variant>
        <vt:i4>22</vt:i4>
      </vt:variant>
    </vt:vector>
  </HeadingPairs>
  <TitlesOfParts>
    <vt:vector size="44" baseType="lpstr"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PowerPoint Presentation</vt:lpstr>
      <vt:lpstr>PowerPoint Presentation</vt:lpstr>
      <vt:lpstr>নিচের চিত্রগুলো লক্ষ্য কর</vt:lpstr>
      <vt:lpstr>পাঠ শিরোনাম খাদ্যপ্রাণ বা ভিটামিন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 </vt:lpstr>
      <vt:lpstr>PowerPoint Presentation</vt:lpstr>
      <vt:lpstr>PowerPoint Presentation</vt:lpstr>
      <vt:lpstr>PowerPoint Presentation</vt:lpstr>
      <vt:lpstr>PowerPoint Presentation</vt:lpstr>
      <vt:lpstr>ভিটামিনের কাজ</vt:lpstr>
      <vt:lpstr>PowerPoint Presentation</vt:lpstr>
      <vt:lpstr>দলীয় কাজ</vt:lpstr>
      <vt:lpstr>মূল্যায়ণ</vt:lpstr>
      <vt:lpstr>বাড়ীর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KASHEM</dc:creator>
  <cp:lastModifiedBy>KASHEM</cp:lastModifiedBy>
  <cp:revision>4</cp:revision>
  <dcterms:created xsi:type="dcterms:W3CDTF">2006-08-16T00:00:00Z</dcterms:created>
  <dcterms:modified xsi:type="dcterms:W3CDTF">2021-03-04T16:15:52Z</dcterms:modified>
</cp:coreProperties>
</file>