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5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3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5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3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5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B0465-5A9B-430F-964F-75F4809330A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A9CF-F749-4CC1-8C82-121EC7FD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5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5720" y="151056"/>
            <a:ext cx="65631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اللفيف : </a:t>
            </a:r>
          </a:p>
          <a:p>
            <a:endParaRPr lang="ar-SA" sz="2800" dirty="0"/>
          </a:p>
          <a:p>
            <a:r>
              <a:rPr lang="ar-SA" sz="2800" dirty="0" smtClean="0"/>
              <a:t>وهو ما كان فيه حرفا علة –وينقسم الي نوعين :</a:t>
            </a:r>
          </a:p>
          <a:p>
            <a:r>
              <a:rPr lang="ar-SA" sz="2800" dirty="0" smtClean="0"/>
              <a:t> </a:t>
            </a:r>
          </a:p>
          <a:p>
            <a:r>
              <a:rPr lang="ar-SA" sz="2800" dirty="0" smtClean="0"/>
              <a:t>ا – لفيف مقرون :</a:t>
            </a:r>
          </a:p>
          <a:p>
            <a:r>
              <a:rPr lang="ar-SA" sz="2800" dirty="0" smtClean="0"/>
              <a:t> </a:t>
            </a:r>
          </a:p>
          <a:p>
            <a:r>
              <a:rPr lang="ar-SA" sz="2800" dirty="0" smtClean="0"/>
              <a:t>وهو ما اجتمع فيه حرفا علة دون أن يفرق بينهما حرف أخر صحيح مثل :</a:t>
            </a:r>
          </a:p>
          <a:p>
            <a:r>
              <a:rPr lang="ar-SA" sz="2800" dirty="0" smtClean="0"/>
              <a:t> </a:t>
            </a:r>
          </a:p>
          <a:p>
            <a:r>
              <a:rPr lang="ar-SA" sz="2800" dirty="0" smtClean="0"/>
              <a:t>أوى – شوى-روي غوى لوي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821" y="137814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0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225" y="2546921"/>
            <a:ext cx="6426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ب – لفيف مفروق :  </a:t>
            </a:r>
          </a:p>
          <a:p>
            <a:endParaRPr lang="ar-SA" sz="3600" dirty="0" smtClean="0"/>
          </a:p>
          <a:p>
            <a:r>
              <a:rPr lang="ar-SA" sz="3600" dirty="0" smtClean="0"/>
              <a:t>وهو  ما كان فيه حرفا علة غير متجاورين بمعنى ان يفرق بينهما حرف صحيح -: </a:t>
            </a:r>
          </a:p>
          <a:p>
            <a:r>
              <a:rPr lang="ar-SA" sz="3600" dirty="0" smtClean="0"/>
              <a:t> </a:t>
            </a:r>
          </a:p>
          <a:p>
            <a:r>
              <a:rPr lang="ar-SA" sz="3600" dirty="0" smtClean="0"/>
              <a:t>مثل: وقي- وعى –وفى – وشى – وأي –وخى – وصى – ولى –ونى وهى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023" y="395871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3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354" y="2708803"/>
            <a:ext cx="7552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/>
              <a:t>الى اللقاء</a:t>
            </a:r>
          </a:p>
          <a:p>
            <a:endParaRPr lang="ar-SA" sz="6000" dirty="0"/>
          </a:p>
          <a:p>
            <a:r>
              <a:rPr lang="ar-SA" sz="6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34" y="270880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5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546" y="2738196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88079" y="157759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المجددية </a:t>
            </a:r>
            <a:r>
              <a:rPr lang="ar-SA" sz="4000" dirty="0" smtClean="0"/>
              <a:t>الإسلا </a:t>
            </a:r>
            <a:r>
              <a:rPr lang="ar-SA" sz="4000" dirty="0"/>
              <a:t>مية (العالم)</a:t>
            </a:r>
          </a:p>
          <a:p>
            <a:r>
              <a:rPr lang="ar-SA" sz="40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4189295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8844" y="1422401"/>
            <a:ext cx="60621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الصف العاشر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للأدب العربي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الصرف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123" y="273138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69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467" y="1636888"/>
            <a:ext cx="72474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اعلان </a:t>
            </a:r>
            <a:r>
              <a:rPr lang="ar-SA" sz="4000" dirty="0" smtClean="0"/>
              <a:t>الدرس :     </a:t>
            </a:r>
            <a:endParaRPr lang="ar-SA" sz="4000" dirty="0"/>
          </a:p>
          <a:p>
            <a:endParaRPr lang="ar-SA" sz="4000" dirty="0"/>
          </a:p>
          <a:p>
            <a:endParaRPr lang="ar-SA" sz="4000" dirty="0"/>
          </a:p>
          <a:p>
            <a:r>
              <a:rPr lang="ar-SA" sz="4000" dirty="0"/>
              <a:t> </a:t>
            </a:r>
            <a:r>
              <a:rPr lang="ar-SA" sz="4000" dirty="0" smtClean="0"/>
              <a:t>الفعل المعتل </a:t>
            </a:r>
            <a:r>
              <a:rPr lang="ar-SA" sz="4000" dirty="0"/>
              <a:t>والاقسام </a:t>
            </a:r>
          </a:p>
          <a:p>
            <a:endParaRPr lang="ar-SA" sz="4000" dirty="0"/>
          </a:p>
          <a:p>
            <a:r>
              <a:rPr lang="ar-SA" sz="4000" dirty="0"/>
              <a:t> </a:t>
            </a:r>
            <a:r>
              <a:rPr lang="ar-SA" sz="4000" dirty="0" smtClean="0"/>
              <a:t>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468" y="299773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55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4044" y="1298223"/>
            <a:ext cx="5339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النتائج من الدرس :              </a:t>
            </a:r>
          </a:p>
          <a:p>
            <a:endParaRPr lang="ar-SA" sz="2800" dirty="0"/>
          </a:p>
          <a:p>
            <a:r>
              <a:rPr lang="ar-SA" sz="2800" dirty="0"/>
              <a:t>يستطيع الطلاب بعد انتهاء هذا الدرس</a:t>
            </a:r>
          </a:p>
          <a:p>
            <a:endParaRPr lang="ar-SA" sz="2800" dirty="0"/>
          </a:p>
          <a:p>
            <a:r>
              <a:rPr lang="ar-SA" sz="2800" dirty="0"/>
              <a:t>ان يبينوا  </a:t>
            </a:r>
            <a:r>
              <a:rPr lang="ar-SA" sz="2800" dirty="0" smtClean="0"/>
              <a:t> الفعل المعتل</a:t>
            </a:r>
            <a:endParaRPr lang="ar-SA" sz="2800" dirty="0"/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ان يقولوا   اقسام </a:t>
            </a:r>
            <a:r>
              <a:rPr lang="ar-SA" sz="2800" dirty="0" smtClean="0"/>
              <a:t>الفعل المعتل    </a:t>
            </a:r>
          </a:p>
          <a:p>
            <a:endParaRPr lang="ar-SA" sz="2800" dirty="0"/>
          </a:p>
          <a:p>
            <a:r>
              <a:rPr lang="ar-SA" sz="2800" dirty="0" smtClean="0"/>
              <a:t>ان  يقولوا امثلة الفعل المعتل -</a:t>
            </a:r>
            <a:endParaRPr lang="ar-S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951868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9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6" y="571717"/>
            <a:ext cx="72700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الفعل المعتل : 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هو كل فعل كان احد حروفه الأصلية حرفا من حروف العلة –</a:t>
            </a: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نحو : وجد – قال – سعي –</a:t>
            </a:r>
          </a:p>
          <a:p>
            <a:endParaRPr lang="ar-S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اقسام المعتل : 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ينقسم الفعل المعتل الي أربعة أنواع – مثال : 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– اجواف  - ناقص  - لفيف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742" y="346798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85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6841" y="340147"/>
            <a:ext cx="65033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المثال : </a:t>
            </a:r>
          </a:p>
          <a:p>
            <a:endParaRPr lang="ar-SA" sz="4000" dirty="0"/>
          </a:p>
          <a:p>
            <a:r>
              <a:rPr lang="ar-SA" sz="4000" dirty="0" smtClean="0"/>
              <a:t>وهو ما كانت فاؤه (الحرف الأول) حرف علة –</a:t>
            </a:r>
          </a:p>
          <a:p>
            <a:endParaRPr lang="ar-SA" sz="4000" dirty="0" smtClean="0"/>
          </a:p>
          <a:p>
            <a:r>
              <a:rPr lang="ar-SA" sz="4000" dirty="0" smtClean="0"/>
              <a:t> مثل وعد-وجد – ولد – وسع –</a:t>
            </a:r>
          </a:p>
          <a:p>
            <a:endParaRPr lang="ar-SA" sz="4000" dirty="0" smtClean="0"/>
          </a:p>
          <a:p>
            <a:r>
              <a:rPr lang="ar-SA" sz="4000" dirty="0" smtClean="0"/>
              <a:t>يبس - ينع - يئس  </a:t>
            </a:r>
            <a:r>
              <a:rPr lang="ar-SA" sz="2800" dirty="0" smtClean="0"/>
              <a:t>-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913" y="3083968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48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770" y="773754"/>
            <a:ext cx="573422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الاجوف : </a:t>
            </a:r>
          </a:p>
          <a:p>
            <a:endParaRPr lang="ar-SA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وهو ما كانت عينه ( الحرف الثاني ) حرف علة  </a:t>
            </a:r>
          </a:p>
          <a:p>
            <a:endParaRPr lang="ar-S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ويسمي بالأجوف لوقوعه حرف العلة في جوفه – مثل : </a:t>
            </a: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قال(قول)-صام (صوم) باع (بيع) عار (عور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337" y="2631348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1903" y="195859"/>
            <a:ext cx="566586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ا</a:t>
            </a:r>
            <a:r>
              <a:rPr lang="ar-SA" sz="2400" dirty="0" smtClean="0"/>
              <a:t>لناقص : </a:t>
            </a:r>
          </a:p>
          <a:p>
            <a:endParaRPr lang="ar-SA" sz="2400" dirty="0" smtClean="0"/>
          </a:p>
          <a:p>
            <a:r>
              <a:rPr lang="ar-SA" sz="2400" dirty="0" smtClean="0"/>
              <a:t>وهو ما كانت لامه</a:t>
            </a:r>
          </a:p>
          <a:p>
            <a:endParaRPr lang="ar-SA" sz="4400" dirty="0" smtClean="0"/>
          </a:p>
          <a:p>
            <a:r>
              <a:rPr lang="ar-SA" sz="4400" dirty="0" smtClean="0"/>
              <a:t>  (</a:t>
            </a:r>
            <a:r>
              <a:rPr lang="ar-SA" sz="2000" dirty="0" smtClean="0"/>
              <a:t>الحرف الأخير) حرف</a:t>
            </a:r>
          </a:p>
          <a:p>
            <a:endParaRPr lang="ar-SA" sz="2000" dirty="0" smtClean="0"/>
          </a:p>
          <a:p>
            <a:r>
              <a:rPr lang="ar-SA" sz="2000" dirty="0" smtClean="0"/>
              <a:t> علة – مثل : </a:t>
            </a:r>
          </a:p>
          <a:p>
            <a:endParaRPr lang="ar-SA" sz="2000" dirty="0" smtClean="0"/>
          </a:p>
          <a:p>
            <a:r>
              <a:rPr lang="ar-SA" sz="2000" dirty="0" smtClean="0"/>
              <a:t>رمى-سعي –دعا سما </a:t>
            </a:r>
            <a:r>
              <a:rPr lang="ar-SA" sz="4000" dirty="0" smtClean="0"/>
              <a:t>–</a:t>
            </a:r>
          </a:p>
          <a:p>
            <a:endParaRPr lang="ar-SA" dirty="0"/>
          </a:p>
          <a:p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420" y="1481883"/>
            <a:ext cx="1853345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73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287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32</cp:revision>
  <dcterms:created xsi:type="dcterms:W3CDTF">2020-12-10T23:16:52Z</dcterms:created>
  <dcterms:modified xsi:type="dcterms:W3CDTF">2021-01-30T11:15:36Z</dcterms:modified>
</cp:coreProperties>
</file>