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4" r:id="rId2"/>
    <p:sldId id="275" r:id="rId3"/>
    <p:sldId id="258" r:id="rId4"/>
    <p:sldId id="286" r:id="rId5"/>
    <p:sldId id="260" r:id="rId6"/>
    <p:sldId id="264" r:id="rId7"/>
    <p:sldId id="276" r:id="rId8"/>
    <p:sldId id="280" r:id="rId9"/>
    <p:sldId id="287" r:id="rId10"/>
    <p:sldId id="277" r:id="rId11"/>
    <p:sldId id="278" r:id="rId12"/>
    <p:sldId id="284" r:id="rId13"/>
    <p:sldId id="285" r:id="rId14"/>
    <p:sldId id="282" r:id="rId15"/>
    <p:sldId id="271" r:id="rId16"/>
    <p:sldId id="272" r:id="rId17"/>
    <p:sldId id="28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54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66A559-A12E-4E0E-A00E-45A6F6DC5BF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A45205-0853-4FFE-AA9F-79F4A8E12C02}">
      <dgm:prSet phldrT="[Text]" custT="1"/>
      <dgm:spPr>
        <a:solidFill>
          <a:srgbClr val="FFC00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4400" dirty="0" smtClean="0">
              <a:latin typeface="NikoshBAN" pitchFamily="2" charset="0"/>
              <a:cs typeface="NikoshBAN" pitchFamily="2" charset="0"/>
            </a:rPr>
            <a:t>সন্ধির প্রকার ভেদ</a:t>
          </a:r>
          <a:endParaRPr lang="en-US" sz="4400" dirty="0" smtClean="0">
            <a:latin typeface="NikoshBAN" pitchFamily="2" charset="0"/>
            <a:cs typeface="NikoshBAN" pitchFamily="2" charset="0"/>
          </a:endParaRPr>
        </a:p>
        <a:p>
          <a:pPr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AEB1D905-4FB6-4F29-BDF7-214E2B115A93}" type="parTrans" cxnId="{C69F3125-F696-44F5-BCEC-E52810E82800}">
      <dgm:prSet/>
      <dgm:spPr/>
      <dgm:t>
        <a:bodyPr/>
        <a:lstStyle/>
        <a:p>
          <a:endParaRPr lang="en-US"/>
        </a:p>
      </dgm:t>
    </dgm:pt>
    <dgm:pt modelId="{ECEA3624-3D80-47C2-B31E-00BB2447AFB3}" type="sibTrans" cxnId="{C69F3125-F696-44F5-BCEC-E52810E82800}">
      <dgm:prSet/>
      <dgm:spPr/>
      <dgm:t>
        <a:bodyPr/>
        <a:lstStyle/>
        <a:p>
          <a:endParaRPr lang="en-US"/>
        </a:p>
      </dgm:t>
    </dgm:pt>
    <dgm:pt modelId="{006D5268-50D3-4993-88EB-07DDA1E5F3AB}">
      <dgm:prSet phldrT="[Text]" custT="1"/>
      <dgm:spPr>
        <a:solidFill>
          <a:srgbClr val="00B05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400" dirty="0" smtClean="0">
              <a:latin typeface="NikoshBAN" pitchFamily="2" charset="0"/>
              <a:cs typeface="NikoshBAN" pitchFamily="2" charset="0"/>
            </a:rPr>
            <a:t>স্বরসন্ধি</a:t>
          </a:r>
          <a:endParaRPr lang="en-US" sz="4400" dirty="0" smtClean="0">
            <a:latin typeface="NikoshBAN" pitchFamily="2" charset="0"/>
            <a:cs typeface="NikoshBAN" pitchFamily="2" charset="0"/>
          </a:endParaRP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54525A16-555F-43EA-8499-53FD9E2ACCDE}" type="parTrans" cxnId="{4A764DAA-38E1-402C-9FAF-CC4916A547DC}">
      <dgm:prSet/>
      <dgm:spPr/>
      <dgm:t>
        <a:bodyPr/>
        <a:lstStyle/>
        <a:p>
          <a:endParaRPr lang="en-US"/>
        </a:p>
      </dgm:t>
    </dgm:pt>
    <dgm:pt modelId="{26BC9AB5-47D7-4921-8EB8-46CE085064FE}" type="sibTrans" cxnId="{4A764DAA-38E1-402C-9FAF-CC4916A547DC}">
      <dgm:prSet/>
      <dgm:spPr/>
      <dgm:t>
        <a:bodyPr/>
        <a:lstStyle/>
        <a:p>
          <a:endParaRPr lang="en-US"/>
        </a:p>
      </dgm:t>
    </dgm:pt>
    <dgm:pt modelId="{B8838779-34C0-43FE-B0F3-DEC40658116B}">
      <dgm:prSet phldrT="[Text]" custT="1"/>
      <dgm:spPr>
        <a:solidFill>
          <a:srgbClr val="00B05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000" dirty="0" smtClean="0">
              <a:latin typeface="NikoshBAN" pitchFamily="2" charset="0"/>
              <a:cs typeface="NikoshBAN" pitchFamily="2" charset="0"/>
            </a:rPr>
            <a:t>ব্যঞ্জনসন্ধি</a:t>
          </a:r>
          <a:endParaRPr lang="en-US" sz="4000" dirty="0" smtClean="0">
            <a:latin typeface="NikoshBAN" pitchFamily="2" charset="0"/>
            <a:cs typeface="NikoshBAN" pitchFamily="2" charset="0"/>
          </a:endParaRP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0DD1AB72-F255-4171-8634-143B8132A02E}" type="parTrans" cxnId="{37E7D11D-683F-46B4-9450-F81A87BBA2A7}">
      <dgm:prSet/>
      <dgm:spPr/>
      <dgm:t>
        <a:bodyPr/>
        <a:lstStyle/>
        <a:p>
          <a:endParaRPr lang="en-US"/>
        </a:p>
      </dgm:t>
    </dgm:pt>
    <dgm:pt modelId="{C55A6AB7-9FB8-417B-B0F7-9926E007046C}" type="sibTrans" cxnId="{37E7D11D-683F-46B4-9450-F81A87BBA2A7}">
      <dgm:prSet/>
      <dgm:spPr/>
      <dgm:t>
        <a:bodyPr/>
        <a:lstStyle/>
        <a:p>
          <a:endParaRPr lang="en-US"/>
        </a:p>
      </dgm:t>
    </dgm:pt>
    <dgm:pt modelId="{E705313F-02D0-43DC-8DEA-E1DF1B2EF5F6}">
      <dgm:prSet phldrT="[Text]" custT="1"/>
      <dgm:spPr>
        <a:solidFill>
          <a:srgbClr val="00B050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000" dirty="0" smtClean="0">
              <a:latin typeface="NikoshBAN" pitchFamily="2" charset="0"/>
              <a:cs typeface="NikoshBAN" pitchFamily="2" charset="0"/>
            </a:rPr>
            <a:t>বিসর্গ সন্ধি</a:t>
          </a:r>
          <a:endParaRPr lang="en-US" sz="4000" dirty="0" smtClean="0">
            <a:latin typeface="NikoshBAN" pitchFamily="2" charset="0"/>
            <a:cs typeface="NikoshBAN" pitchFamily="2" charset="0"/>
          </a:endParaRP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0DEFDD6C-39AB-4D3F-90F7-35A4DA7859B9}" type="parTrans" cxnId="{0C926BAC-46F8-4118-8B46-D4C8AC460610}">
      <dgm:prSet/>
      <dgm:spPr/>
      <dgm:t>
        <a:bodyPr/>
        <a:lstStyle/>
        <a:p>
          <a:endParaRPr lang="en-US"/>
        </a:p>
      </dgm:t>
    </dgm:pt>
    <dgm:pt modelId="{1D99C226-9240-4047-912D-69E3B52AB910}" type="sibTrans" cxnId="{0C926BAC-46F8-4118-8B46-D4C8AC460610}">
      <dgm:prSet/>
      <dgm:spPr/>
      <dgm:t>
        <a:bodyPr/>
        <a:lstStyle/>
        <a:p>
          <a:endParaRPr lang="en-US"/>
        </a:p>
      </dgm:t>
    </dgm:pt>
    <dgm:pt modelId="{0F2FF1B1-02C6-4047-B429-32FA16029B49}" type="pres">
      <dgm:prSet presAssocID="{4B66A559-A12E-4E0E-A00E-45A6F6DC5BF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EC82C3C-C47D-4369-B102-E4124A4BD15D}" type="pres">
      <dgm:prSet presAssocID="{48A45205-0853-4FFE-AA9F-79F4A8E12C02}" presName="singleCycle" presStyleCnt="0"/>
      <dgm:spPr/>
    </dgm:pt>
    <dgm:pt modelId="{0D251604-A475-4C4C-93FF-C089E25B8964}" type="pres">
      <dgm:prSet presAssocID="{48A45205-0853-4FFE-AA9F-79F4A8E12C02}" presName="singleCenter" presStyleLbl="node1" presStyleIdx="0" presStyleCnt="4" custScaleX="196486" custScaleY="110565" custLinFactNeighborX="2123" custLinFactNeighborY="-952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02CEF50-34D9-41B5-9E45-CCC2EB18D24A}" type="pres">
      <dgm:prSet presAssocID="{54525A16-555F-43EA-8499-53FD9E2ACCDE}" presName="Name56" presStyleLbl="parChTrans1D2" presStyleIdx="0" presStyleCnt="3"/>
      <dgm:spPr/>
      <dgm:t>
        <a:bodyPr/>
        <a:lstStyle/>
        <a:p>
          <a:endParaRPr lang="en-US"/>
        </a:p>
      </dgm:t>
    </dgm:pt>
    <dgm:pt modelId="{07089B88-9377-4A7D-BCC4-66A9B727E574}" type="pres">
      <dgm:prSet presAssocID="{006D5268-50D3-4993-88EB-07DDA1E5F3AB}" presName="text0" presStyleLbl="node1" presStyleIdx="1" presStyleCnt="4" custScaleX="242538" custScaleY="120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269640-627B-4D19-BAC2-6946757CD31F}" type="pres">
      <dgm:prSet presAssocID="{0DD1AB72-F255-4171-8634-143B8132A02E}" presName="Name56" presStyleLbl="parChTrans1D2" presStyleIdx="1" presStyleCnt="3"/>
      <dgm:spPr/>
      <dgm:t>
        <a:bodyPr/>
        <a:lstStyle/>
        <a:p>
          <a:endParaRPr lang="en-US"/>
        </a:p>
      </dgm:t>
    </dgm:pt>
    <dgm:pt modelId="{671034F7-92A1-4DDD-A6F3-F46EF8E0A456}" type="pres">
      <dgm:prSet presAssocID="{B8838779-34C0-43FE-B0F3-DEC40658116B}" presName="text0" presStyleLbl="node1" presStyleIdx="2" presStyleCnt="4" custScaleX="221741" custScaleY="964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AEC0EB-179B-4584-990B-C88AD6DF1CC0}" type="pres">
      <dgm:prSet presAssocID="{0DEFDD6C-39AB-4D3F-90F7-35A4DA7859B9}" presName="Name56" presStyleLbl="parChTrans1D2" presStyleIdx="2" presStyleCnt="3"/>
      <dgm:spPr/>
      <dgm:t>
        <a:bodyPr/>
        <a:lstStyle/>
        <a:p>
          <a:endParaRPr lang="en-US"/>
        </a:p>
      </dgm:t>
    </dgm:pt>
    <dgm:pt modelId="{F2C198EE-EA5A-4277-B2A5-E4FFC5ED47B6}" type="pres">
      <dgm:prSet presAssocID="{E705313F-02D0-43DC-8DEA-E1DF1B2EF5F6}" presName="text0" presStyleLbl="node1" presStyleIdx="3" presStyleCnt="4" custScaleX="232230" custRadScaleRad="102936" custRadScaleInc="74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7E7D11D-683F-46B4-9450-F81A87BBA2A7}" srcId="{48A45205-0853-4FFE-AA9F-79F4A8E12C02}" destId="{B8838779-34C0-43FE-B0F3-DEC40658116B}" srcOrd="1" destOrd="0" parTransId="{0DD1AB72-F255-4171-8634-143B8132A02E}" sibTransId="{C55A6AB7-9FB8-417B-B0F7-9926E007046C}"/>
    <dgm:cxn modelId="{10B954CF-8937-448D-B51D-BC0BBC818FD7}" type="presOf" srcId="{E705313F-02D0-43DC-8DEA-E1DF1B2EF5F6}" destId="{F2C198EE-EA5A-4277-B2A5-E4FFC5ED47B6}" srcOrd="0" destOrd="0" presId="urn:microsoft.com/office/officeart/2008/layout/RadialCluster"/>
    <dgm:cxn modelId="{4A764DAA-38E1-402C-9FAF-CC4916A547DC}" srcId="{48A45205-0853-4FFE-AA9F-79F4A8E12C02}" destId="{006D5268-50D3-4993-88EB-07DDA1E5F3AB}" srcOrd="0" destOrd="0" parTransId="{54525A16-555F-43EA-8499-53FD9E2ACCDE}" sibTransId="{26BC9AB5-47D7-4921-8EB8-46CE085064FE}"/>
    <dgm:cxn modelId="{C69F3125-F696-44F5-BCEC-E52810E82800}" srcId="{4B66A559-A12E-4E0E-A00E-45A6F6DC5BFE}" destId="{48A45205-0853-4FFE-AA9F-79F4A8E12C02}" srcOrd="0" destOrd="0" parTransId="{AEB1D905-4FB6-4F29-BDF7-214E2B115A93}" sibTransId="{ECEA3624-3D80-47C2-B31E-00BB2447AFB3}"/>
    <dgm:cxn modelId="{464313C2-6E0E-4036-BBDC-BC8EB3918CA1}" type="presOf" srcId="{B8838779-34C0-43FE-B0F3-DEC40658116B}" destId="{671034F7-92A1-4DDD-A6F3-F46EF8E0A456}" srcOrd="0" destOrd="0" presId="urn:microsoft.com/office/officeart/2008/layout/RadialCluster"/>
    <dgm:cxn modelId="{E48D8034-9550-40D4-9CB5-B561885B3357}" type="presOf" srcId="{006D5268-50D3-4993-88EB-07DDA1E5F3AB}" destId="{07089B88-9377-4A7D-BCC4-66A9B727E574}" srcOrd="0" destOrd="0" presId="urn:microsoft.com/office/officeart/2008/layout/RadialCluster"/>
    <dgm:cxn modelId="{D74DC106-DD38-4484-97A3-501238CEA870}" type="presOf" srcId="{48A45205-0853-4FFE-AA9F-79F4A8E12C02}" destId="{0D251604-A475-4C4C-93FF-C089E25B8964}" srcOrd="0" destOrd="0" presId="urn:microsoft.com/office/officeart/2008/layout/RadialCluster"/>
    <dgm:cxn modelId="{0C926BAC-46F8-4118-8B46-D4C8AC460610}" srcId="{48A45205-0853-4FFE-AA9F-79F4A8E12C02}" destId="{E705313F-02D0-43DC-8DEA-E1DF1B2EF5F6}" srcOrd="2" destOrd="0" parTransId="{0DEFDD6C-39AB-4D3F-90F7-35A4DA7859B9}" sibTransId="{1D99C226-9240-4047-912D-69E3B52AB910}"/>
    <dgm:cxn modelId="{2DD0E1CD-264E-4017-B25F-B58F332BA2D0}" type="presOf" srcId="{54525A16-555F-43EA-8499-53FD9E2ACCDE}" destId="{702CEF50-34D9-41B5-9E45-CCC2EB18D24A}" srcOrd="0" destOrd="0" presId="urn:microsoft.com/office/officeart/2008/layout/RadialCluster"/>
    <dgm:cxn modelId="{11C98BA2-BA0A-4B0B-8158-F4665D9A7F11}" type="presOf" srcId="{0DD1AB72-F255-4171-8634-143B8132A02E}" destId="{CD269640-627B-4D19-BAC2-6946757CD31F}" srcOrd="0" destOrd="0" presId="urn:microsoft.com/office/officeart/2008/layout/RadialCluster"/>
    <dgm:cxn modelId="{85CBC708-0BF4-44E7-B842-FCB2FF9ABDC7}" type="presOf" srcId="{0DEFDD6C-39AB-4D3F-90F7-35A4DA7859B9}" destId="{FEAEC0EB-179B-4584-990B-C88AD6DF1CC0}" srcOrd="0" destOrd="0" presId="urn:microsoft.com/office/officeart/2008/layout/RadialCluster"/>
    <dgm:cxn modelId="{A79BFA23-9C43-44C2-8022-C259775FDF30}" type="presOf" srcId="{4B66A559-A12E-4E0E-A00E-45A6F6DC5BFE}" destId="{0F2FF1B1-02C6-4047-B429-32FA16029B49}" srcOrd="0" destOrd="0" presId="urn:microsoft.com/office/officeart/2008/layout/RadialCluster"/>
    <dgm:cxn modelId="{F3F91CDE-7D76-4E7D-8330-5D547739E5AC}" type="presParOf" srcId="{0F2FF1B1-02C6-4047-B429-32FA16029B49}" destId="{8EC82C3C-C47D-4369-B102-E4124A4BD15D}" srcOrd="0" destOrd="0" presId="urn:microsoft.com/office/officeart/2008/layout/RadialCluster"/>
    <dgm:cxn modelId="{3D780E5F-824B-4918-A5D2-170308246AA9}" type="presParOf" srcId="{8EC82C3C-C47D-4369-B102-E4124A4BD15D}" destId="{0D251604-A475-4C4C-93FF-C089E25B8964}" srcOrd="0" destOrd="0" presId="urn:microsoft.com/office/officeart/2008/layout/RadialCluster"/>
    <dgm:cxn modelId="{723DD791-D28D-4EDC-9482-3D87C139259E}" type="presParOf" srcId="{8EC82C3C-C47D-4369-B102-E4124A4BD15D}" destId="{702CEF50-34D9-41B5-9E45-CCC2EB18D24A}" srcOrd="1" destOrd="0" presId="urn:microsoft.com/office/officeart/2008/layout/RadialCluster"/>
    <dgm:cxn modelId="{6CE1BDF3-38FD-4363-90C7-78A9D413B6BB}" type="presParOf" srcId="{8EC82C3C-C47D-4369-B102-E4124A4BD15D}" destId="{07089B88-9377-4A7D-BCC4-66A9B727E574}" srcOrd="2" destOrd="0" presId="urn:microsoft.com/office/officeart/2008/layout/RadialCluster"/>
    <dgm:cxn modelId="{D1103E4A-E65B-4BAF-90DD-668D2A80E703}" type="presParOf" srcId="{8EC82C3C-C47D-4369-B102-E4124A4BD15D}" destId="{CD269640-627B-4D19-BAC2-6946757CD31F}" srcOrd="3" destOrd="0" presId="urn:microsoft.com/office/officeart/2008/layout/RadialCluster"/>
    <dgm:cxn modelId="{3BC89FEB-C54D-4E73-9FB3-68139A9ACE24}" type="presParOf" srcId="{8EC82C3C-C47D-4369-B102-E4124A4BD15D}" destId="{671034F7-92A1-4DDD-A6F3-F46EF8E0A456}" srcOrd="4" destOrd="0" presId="urn:microsoft.com/office/officeart/2008/layout/RadialCluster"/>
    <dgm:cxn modelId="{4218E035-BEC5-46C0-88B4-22289F69DEA9}" type="presParOf" srcId="{8EC82C3C-C47D-4369-B102-E4124A4BD15D}" destId="{FEAEC0EB-179B-4584-990B-C88AD6DF1CC0}" srcOrd="5" destOrd="0" presId="urn:microsoft.com/office/officeart/2008/layout/RadialCluster"/>
    <dgm:cxn modelId="{545FE374-295E-44FB-8282-8809769F0729}" type="presParOf" srcId="{8EC82C3C-C47D-4369-B102-E4124A4BD15D}" destId="{F2C198EE-EA5A-4277-B2A5-E4FFC5ED47B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251604-A475-4C4C-93FF-C089E25B8964}">
      <dsp:nvSpPr>
        <dsp:cNvPr id="0" name=""/>
        <dsp:cNvSpPr/>
      </dsp:nvSpPr>
      <dsp:spPr>
        <a:xfrm>
          <a:off x="2623383" y="1901152"/>
          <a:ext cx="3015315" cy="1696753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4400" kern="1200" dirty="0" smtClean="0">
              <a:latin typeface="NikoshBAN" pitchFamily="2" charset="0"/>
              <a:cs typeface="NikoshBAN" pitchFamily="2" charset="0"/>
            </a:rPr>
            <a:t>সন্ধির প্রকার ভেদ</a:t>
          </a:r>
          <a:endParaRPr lang="en-US" sz="4400" kern="1200" dirty="0" smtClean="0">
            <a:latin typeface="NikoshBAN" pitchFamily="2" charset="0"/>
            <a:cs typeface="NikoshBAN" pitchFamily="2" charset="0"/>
          </a:endParaRPr>
        </a:p>
        <a:p>
          <a:pPr lvl="0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2706212" y="1983981"/>
        <a:ext cx="2849657" cy="1531095"/>
      </dsp:txXfrm>
    </dsp:sp>
    <dsp:sp modelId="{702CEF50-34D9-41B5-9E45-CCC2EB18D24A}">
      <dsp:nvSpPr>
        <dsp:cNvPr id="0" name=""/>
        <dsp:cNvSpPr/>
      </dsp:nvSpPr>
      <dsp:spPr>
        <a:xfrm rot="16019835">
          <a:off x="3853252" y="1679782"/>
          <a:ext cx="4433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334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89B88-9377-4A7D-BCC4-66A9B727E574}">
      <dsp:nvSpPr>
        <dsp:cNvPr id="0" name=""/>
        <dsp:cNvSpPr/>
      </dsp:nvSpPr>
      <dsp:spPr>
        <a:xfrm>
          <a:off x="2784042" y="223518"/>
          <a:ext cx="2493766" cy="1234894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400" kern="1200" dirty="0" smtClean="0">
              <a:latin typeface="NikoshBAN" pitchFamily="2" charset="0"/>
              <a:cs typeface="NikoshBAN" pitchFamily="2" charset="0"/>
            </a:rPr>
            <a:t>স্বরসন্ধি</a:t>
          </a:r>
          <a:endParaRPr lang="en-US" sz="4400" kern="1200" dirty="0" smtClean="0">
            <a:latin typeface="NikoshBAN" pitchFamily="2" charset="0"/>
            <a:cs typeface="NikoshBAN" pitchFamily="2" charset="0"/>
          </a:endParaRPr>
        </a:p>
        <a:p>
          <a:pPr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2844325" y="283801"/>
        <a:ext cx="2373200" cy="1114328"/>
      </dsp:txXfrm>
    </dsp:sp>
    <dsp:sp modelId="{CD269640-627B-4D19-BAC2-6946757CD31F}">
      <dsp:nvSpPr>
        <dsp:cNvPr id="0" name=""/>
        <dsp:cNvSpPr/>
      </dsp:nvSpPr>
      <dsp:spPr>
        <a:xfrm rot="2398791">
          <a:off x="5091144" y="3739959"/>
          <a:ext cx="44217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217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034F7-92A1-4DDD-A6F3-F46EF8E0A456}">
      <dsp:nvSpPr>
        <dsp:cNvPr id="0" name=""/>
        <dsp:cNvSpPr/>
      </dsp:nvSpPr>
      <dsp:spPr>
        <a:xfrm>
          <a:off x="4932944" y="3882012"/>
          <a:ext cx="2279932" cy="991551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000" kern="1200" dirty="0" smtClean="0">
              <a:latin typeface="NikoshBAN" pitchFamily="2" charset="0"/>
              <a:cs typeface="NikoshBAN" pitchFamily="2" charset="0"/>
            </a:rPr>
            <a:t>ব্যঞ্জনসন্ধি</a:t>
          </a:r>
          <a:endParaRPr lang="en-US" sz="40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4981348" y="3930416"/>
        <a:ext cx="2183124" cy="894743"/>
      </dsp:txXfrm>
    </dsp:sp>
    <dsp:sp modelId="{FEAEC0EB-179B-4584-990B-C88AD6DF1CC0}">
      <dsp:nvSpPr>
        <dsp:cNvPr id="0" name=""/>
        <dsp:cNvSpPr/>
      </dsp:nvSpPr>
      <dsp:spPr>
        <a:xfrm rot="8811312">
          <a:off x="2608350" y="3664418"/>
          <a:ext cx="2432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329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198EE-EA5A-4277-B2A5-E4FFC5ED47B6}">
      <dsp:nvSpPr>
        <dsp:cNvPr id="0" name=""/>
        <dsp:cNvSpPr/>
      </dsp:nvSpPr>
      <dsp:spPr>
        <a:xfrm>
          <a:off x="646975" y="3730930"/>
          <a:ext cx="2387780" cy="1028196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000" kern="1200" dirty="0" smtClean="0">
              <a:latin typeface="NikoshBAN" pitchFamily="2" charset="0"/>
              <a:cs typeface="NikoshBAN" pitchFamily="2" charset="0"/>
            </a:rPr>
            <a:t>বিসর্গ সন্ধি</a:t>
          </a:r>
          <a:endParaRPr lang="en-US" sz="4000" kern="1200" dirty="0" smtClean="0">
            <a:latin typeface="NikoshBAN" pitchFamily="2" charset="0"/>
            <a:cs typeface="NikoshBAN" pitchFamily="2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697167" y="3781122"/>
        <a:ext cx="2287396" cy="927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AFAB-DD04-487B-AB9D-E85758266A2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2891-8474-4CAD-8A49-FB96BFB2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4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AFAB-DD04-487B-AB9D-E85758266A2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2891-8474-4CAD-8A49-FB96BFB2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5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5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AFAB-DD04-487B-AB9D-E85758266A2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2891-8474-4CAD-8A49-FB96BFB2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3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AFAB-DD04-487B-AB9D-E85758266A2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2891-8474-4CAD-8A49-FB96BFB2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2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AFAB-DD04-487B-AB9D-E85758266A2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2891-8474-4CAD-8A49-FB96BFB2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4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AFAB-DD04-487B-AB9D-E85758266A2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2891-8474-4CAD-8A49-FB96BFB2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1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AFAB-DD04-487B-AB9D-E85758266A2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2891-8474-4CAD-8A49-FB96BFB2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7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AFAB-DD04-487B-AB9D-E85758266A2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2891-8474-4CAD-8A49-FB96BFB2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9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AFAB-DD04-487B-AB9D-E85758266A2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2891-8474-4CAD-8A49-FB96BFB2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0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AFAB-DD04-487B-AB9D-E85758266A2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2891-8474-4CAD-8A49-FB96BFB2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45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2AFAB-DD04-487B-AB9D-E85758266A2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2891-8474-4CAD-8A49-FB96BFB2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6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2AFAB-DD04-487B-AB9D-E85758266A26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A2891-8474-4CAD-8A49-FB96BFB29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0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508000"/>
            <a:ext cx="9496930" cy="582930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390900" y="1562100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98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04700" y="473365"/>
            <a:ext cx="11684000" cy="1107996"/>
          </a:xfrm>
          <a:prstGeom prst="rect">
            <a:avLst/>
          </a:prstGeom>
          <a:solidFill>
            <a:schemeClr val="bg2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121917" tIns="60958" rIns="121917" bIns="60958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অ-কার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আ-কারের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পর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অ-কার 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বা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আ-কার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থাকলে উভয়ে মিলে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আ-কার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হয় 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আ-কার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পূর্ব বর্ণে যুক্ত হয়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60800" y="1770022"/>
            <a:ext cx="3048000" cy="77970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bn-IN" sz="4300" dirty="0">
                <a:latin typeface="NikoshBAN" pitchFamily="2" charset="0"/>
                <a:cs typeface="NikoshBAN" pitchFamily="2" charset="0"/>
              </a:rPr>
              <a:t>অ+আ= আ</a:t>
            </a:r>
            <a:endParaRPr lang="en-US" sz="4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02400" y="4510127"/>
            <a:ext cx="2133600" cy="77970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4300" dirty="0">
                <a:latin typeface="NikoshBAN" pitchFamily="2" charset="0"/>
                <a:cs typeface="NikoshBAN" pitchFamily="2" charset="0"/>
              </a:rPr>
              <a:t>আ</a:t>
            </a:r>
            <a:r>
              <a:rPr lang="bn-IN" sz="4300" dirty="0">
                <a:latin typeface="NikoshBAN" pitchFamily="2" charset="0"/>
                <a:cs typeface="NikoshBAN" pitchFamily="2" charset="0"/>
              </a:rPr>
              <a:t>তংক</a:t>
            </a:r>
            <a:endParaRPr lang="en-US" sz="4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253197" y="4527431"/>
            <a:ext cx="1016000" cy="77970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bn-IN" sz="4300" dirty="0">
                <a:latin typeface="NikoshBAN" pitchFamily="2" charset="0"/>
                <a:cs typeface="NikoshBAN" pitchFamily="2" charset="0"/>
              </a:rPr>
              <a:t>জল</a:t>
            </a:r>
            <a:endParaRPr lang="en-US" sz="4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75200" y="4469091"/>
            <a:ext cx="406400" cy="69762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700" dirty="0"/>
              <a:t>+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1727201" y="5441464"/>
            <a:ext cx="2840735" cy="1117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bn-IN" sz="4300" dirty="0">
                <a:latin typeface="NikoshBAN" pitchFamily="2" charset="0"/>
                <a:cs typeface="NikoshBAN" pitchFamily="2" charset="0"/>
              </a:rPr>
              <a:t>জলাতঙ্ক</a:t>
            </a:r>
            <a:endParaRPr lang="en-US" sz="43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1" name="Picture 4" descr="D:\allah)\nn40.jpg"/>
          <p:cNvPicPr>
            <a:picLocks noChangeAspect="1" noChangeArrowheads="1"/>
          </p:cNvPicPr>
          <p:nvPr/>
        </p:nvPicPr>
        <p:blipFill rotWithShape="1">
          <a:blip r:embed="rId2"/>
          <a:srcRect l="6679" t="4222" r="4884" b="5015"/>
          <a:stretch/>
        </p:blipFill>
        <p:spPr bwMode="auto">
          <a:xfrm>
            <a:off x="6368288" y="5245978"/>
            <a:ext cx="2429459" cy="1315959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148356" y="1745828"/>
            <a:ext cx="1157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যেমনঃ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" y="2416175"/>
            <a:ext cx="2882900" cy="19798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500" y="2159872"/>
            <a:ext cx="3276600" cy="204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567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/>
      <p:bldP spid="27" grpId="0"/>
      <p:bldP spid="28" grpId="0"/>
      <p:bldP spid="29" grpId="0"/>
      <p:bldP spid="30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59200" y="304800"/>
            <a:ext cx="3962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65600" y="457200"/>
            <a:ext cx="3048000" cy="943848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bn-IN" sz="5300" dirty="0">
                <a:latin typeface="NikoshBAN" pitchFamily="2" charset="0"/>
                <a:cs typeface="NikoshBAN" pitchFamily="2" charset="0"/>
              </a:rPr>
              <a:t>আ+অ = আ</a:t>
            </a:r>
            <a:endParaRPr lang="en-US" sz="5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51200" y="4923091"/>
            <a:ext cx="1524000" cy="69762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bn-IN" sz="3700" dirty="0"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37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37200" y="4799980"/>
            <a:ext cx="1219200" cy="943848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5300" dirty="0"/>
              <a:t>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40400" y="5723047"/>
            <a:ext cx="2641600" cy="69762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en-US" sz="3700" dirty="0">
                <a:latin typeface="NikoshBAN" pitchFamily="2" charset="0"/>
                <a:cs typeface="NikoshBAN" pitchFamily="2" charset="0"/>
              </a:rPr>
              <a:t>                                                                         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89600" y="5976581"/>
            <a:ext cx="2133600" cy="69762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bn-IN" sz="3700" dirty="0">
                <a:latin typeface="NikoshBAN" pitchFamily="2" charset="0"/>
                <a:cs typeface="NikoshBAN" pitchFamily="2" charset="0"/>
              </a:rPr>
              <a:t>বিদ্যালঙ্কার</a:t>
            </a:r>
            <a:endParaRPr lang="en-US" sz="37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11442700" y="6362436"/>
            <a:ext cx="76200" cy="21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416800" y="5025420"/>
            <a:ext cx="1778000" cy="69762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en-US" sz="3700" dirty="0" err="1">
                <a:latin typeface="NikoshBAN" pitchFamily="2" charset="0"/>
                <a:cs typeface="NikoshBAN" pitchFamily="2" charset="0"/>
              </a:rPr>
              <a:t>অলঙ্কার</a:t>
            </a:r>
            <a:r>
              <a:rPr lang="en-US" sz="3700" dirty="0">
                <a:latin typeface="NikoshBAN" pitchFamily="2" charset="0"/>
                <a:cs typeface="NikoshBAN" pitchFamily="2" charset="0"/>
              </a:rPr>
              <a:t> </a:t>
            </a:r>
            <a:endParaRPr lang="en-US" sz="3700" dirty="0"/>
          </a:p>
        </p:txBody>
      </p:sp>
      <p:sp>
        <p:nvSpPr>
          <p:cNvPr id="9" name="Right Arrow 8"/>
          <p:cNvSpPr/>
          <p:nvPr/>
        </p:nvSpPr>
        <p:spPr>
          <a:xfrm>
            <a:off x="2338480" y="5976581"/>
            <a:ext cx="2641600" cy="805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451" y="2085477"/>
            <a:ext cx="4165600" cy="26309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0" y="1784699"/>
            <a:ext cx="4107564" cy="293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9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8" grpId="0"/>
      <p:bldP spid="7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5855" y="4377929"/>
            <a:ext cx="3020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সম্+গীত=সংগীত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7358" y="260988"/>
            <a:ext cx="21515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ব্যঞ্জনসন্ধি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88645" y="4165471"/>
            <a:ext cx="2678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সম্‌+চয়=সঞ্চয়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7926" y="5461107"/>
            <a:ext cx="114900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anose="02000000000000000000" pitchFamily="2" charset="0"/>
              </a:rPr>
              <a:t>স্বরধ্বনির সংগে </a:t>
            </a:r>
            <a:r>
              <a:rPr lang="en-US" sz="3600" dirty="0" err="1">
                <a:latin typeface="NikoshBAN" pitchFamily="2" charset="0"/>
                <a:cs typeface="NikoshBAN" panose="02000000000000000000" pitchFamily="2" charset="0"/>
              </a:rPr>
              <a:t>ব্যঞ্জনধ্ব</a:t>
            </a:r>
            <a:r>
              <a:rPr lang="bn-IN" sz="3600" dirty="0">
                <a:latin typeface="NikoshBAN" pitchFamily="2" charset="0"/>
                <a:cs typeface="NikoshBAN" panose="02000000000000000000" pitchFamily="2" charset="0"/>
              </a:rPr>
              <a:t>নি কিংবা ব্যঞ্জনধ্বনির সংগে ব্যঞ্জনধ্বনি মিলিত হয়ে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ব্যঞ্জনসন্ধি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12" y="1555066"/>
            <a:ext cx="3490104" cy="22803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698" y="1575793"/>
            <a:ext cx="3364437" cy="223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6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2581" y="4356601"/>
            <a:ext cx="3999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আশীঃ+বাদ=আশীর্বাদ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9009" y="4295936"/>
            <a:ext cx="2290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দুঃ+থ=দুস্থ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51927" y="267854"/>
            <a:ext cx="22074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বিসর্গসন্ধি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2581" y="5578764"/>
            <a:ext cx="111944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বিসর্গ (</a:t>
            </a:r>
            <a:r>
              <a:rPr lang="en-US" sz="3600" dirty="0" smtClean="0">
                <a:latin typeface="SutonnyMJ"/>
                <a:cs typeface="NikoshBAN" pitchFamily="2" charset="0"/>
              </a:rPr>
              <a:t>t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) এর সঙ্গে স্বরধ্বনি কিংবা ব্যঞ্জনধ্বনির যে সন্ধি হয় তাকে বিসর্গ সন্ধি 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04" y="1232571"/>
            <a:ext cx="3390323" cy="30633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802" y="1316512"/>
            <a:ext cx="4362816" cy="283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5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587999" y="3530600"/>
            <a:ext cx="5911273" cy="1446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121917" tIns="60958" rIns="121917" bIns="60958" rtlCol="0">
            <a:spAutoFit/>
          </a:bodyPr>
          <a:lstStyle/>
          <a:p>
            <a:r>
              <a:rPr lang="bn-IN" sz="4300" dirty="0" smtClean="0">
                <a:latin typeface="NikoshBAN" pitchFamily="2" charset="0"/>
                <a:cs typeface="NikoshBAN" pitchFamily="2" charset="0"/>
              </a:rPr>
              <a:t>জলাশয়,পরীক্ষা,যথেষ্ট,ইত্যাদি</a:t>
            </a:r>
            <a:r>
              <a:rPr lang="bn-IN" sz="4300" dirty="0" smtClean="0">
                <a:latin typeface="NikoshBAN" pitchFamily="2" charset="0"/>
                <a:cs typeface="NikoshBAN" pitchFamily="2" charset="0"/>
              </a:rPr>
              <a:t>, উচ্ছেদ,সপ্তাহ,সংগীত,দিগন্ত, </a:t>
            </a:r>
            <a:endParaRPr lang="en-US" sz="4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5600" y="381000"/>
            <a:ext cx="2844800" cy="943848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bn-IN" sz="5300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498601"/>
            <a:ext cx="3657600" cy="779700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bn-BD" sz="4300" dirty="0">
                <a:latin typeface="NikoshBAN" pitchFamily="2" charset="0"/>
                <a:cs typeface="NikoshBAN" pitchFamily="2" charset="0"/>
              </a:rPr>
              <a:t>সন্ধি </a:t>
            </a:r>
            <a:r>
              <a:rPr lang="bn-IN" sz="4300" dirty="0">
                <a:latin typeface="NikoshBAN" pitchFamily="2" charset="0"/>
                <a:cs typeface="NikoshBAN" pitchFamily="2" charset="0"/>
              </a:rPr>
              <a:t>করঃ</a:t>
            </a:r>
            <a:endParaRPr lang="en-US" sz="43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9" y="2278302"/>
            <a:ext cx="4527625" cy="38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78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74617" y="2256227"/>
            <a:ext cx="996603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১. সন্ধি কাকে বলে?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২. সন্ধি কয় প্রকার ও 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?</a:t>
            </a:r>
            <a:endParaRPr lang="bn-BD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৩. সোনালী শব্দের সন্ধি বিচ্ছেদ কোনটি সঠিক?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ক) সোন+আলী   খ)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সোনা+আ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লি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7818" y="812800"/>
            <a:ext cx="2586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8000">
        <p14:doors dir="vert"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4099239" y="476364"/>
            <a:ext cx="3581400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317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708347" y="2926434"/>
            <a:ext cx="41973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১। সন্ধি বলতে কী বোঝায়?</a:t>
            </a:r>
          </a:p>
          <a:p>
            <a:r>
              <a:rPr lang="bn-IN" sz="3200" b="1" dirty="0" smtClean="0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২। সন্ধি কত প্রকার ও কী কী?</a:t>
            </a:r>
            <a:r>
              <a:rPr lang="bn-IN" sz="3200" b="1" dirty="0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প্রকারের একটি করে উদাহরণ লিখবে।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14512" y="350981"/>
            <a:ext cx="3169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89" y="1959000"/>
            <a:ext cx="6083299" cy="3996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1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>
        <p14:vortex dir="r"/>
      </p:transition>
    </mc:Choice>
    <mc:Fallback xmlns="">
      <p:transition spd="slow" advClick="0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3900" y="749300"/>
            <a:ext cx="8752513" cy="55978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1435100"/>
            <a:ext cx="37158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ধন্যবাদ</a:t>
            </a:r>
            <a:endParaRPr lang="en-US" sz="8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38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8EC1130-E0EE-47C6-A9EC-81EED493ECBE}"/>
              </a:ext>
            </a:extLst>
          </p:cNvPr>
          <p:cNvSpPr txBox="1"/>
          <p:nvPr/>
        </p:nvSpPr>
        <p:spPr>
          <a:xfrm>
            <a:off x="4267200" y="533509"/>
            <a:ext cx="2841675" cy="1231107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65CA0A9-83D3-42B6-B3D3-E92B850996AB}"/>
              </a:ext>
            </a:extLst>
          </p:cNvPr>
          <p:cNvSpPr txBox="1"/>
          <p:nvPr/>
        </p:nvSpPr>
        <p:spPr>
          <a:xfrm>
            <a:off x="9762983" y="1764616"/>
            <a:ext cx="1702191" cy="400109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7715" y="2210892"/>
            <a:ext cx="42085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নিকুঞ্জ কুমার দাস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চান্দগ্রাম উচ্চ বিদ্যালয়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বড়লেখা মৌলভীবাজার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31100" y="2164725"/>
            <a:ext cx="4233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শ্রেণীঃ অষ্ঠম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 বাংলা ২য় পত্র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469" y="2210892"/>
            <a:ext cx="2485136" cy="320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5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35707" y="101889"/>
            <a:ext cx="612058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95174" y="5568875"/>
            <a:ext cx="34821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এগুলো কিসের ছবি?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32" y="1727200"/>
            <a:ext cx="5035550" cy="3263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600" y="1727200"/>
            <a:ext cx="5109755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8000"/>
    </mc:Choice>
    <mc:Fallback xmlns="">
      <p:transition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1091" y="757689"/>
            <a:ext cx="3343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53891" y="3075707"/>
            <a:ext cx="18472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সন্ধি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28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48497" y="1622739"/>
            <a:ext cx="9826579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bn-IN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</a:t>
            </a:r>
            <a:endPara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bn-BD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সন্ধি ক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ী</a:t>
            </a:r>
            <a:r>
              <a:rPr lang="bn-BD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তা বলতে পারবে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bn-BD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সন্ধি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bn-BD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প্রকার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ভেদ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685800" indent="-6858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সন্ধি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58837" y="157018"/>
            <a:ext cx="44651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7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7000">
        <p14:prism isInverted="1"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48497" y="544914"/>
            <a:ext cx="8722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9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 সন্ধি </a:t>
            </a:r>
            <a:r>
              <a:rPr lang="bn-BD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 প্রকার</a:t>
            </a:r>
            <a:endParaRPr lang="bn-BD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479636" y="2382982"/>
            <a:ext cx="2706255" cy="13300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সন্ধি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Left-Right-Up Arrow 12"/>
          <p:cNvSpPr/>
          <p:nvPr/>
        </p:nvSpPr>
        <p:spPr>
          <a:xfrm>
            <a:off x="3648365" y="3713018"/>
            <a:ext cx="4508592" cy="2216727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97175" y="4692071"/>
            <a:ext cx="2686534" cy="14224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ব্যঞ্জন সন্ধি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8261735" y="4692071"/>
            <a:ext cx="2415503" cy="1330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স্বরসন্ধি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0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7000"/>
    </mc:Choice>
    <mc:Fallback xmlns="">
      <p:transition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52277700"/>
              </p:ext>
            </p:extLst>
          </p:nvPr>
        </p:nvGraphicFramePr>
        <p:xfrm>
          <a:off x="1958108" y="1516305"/>
          <a:ext cx="8007927" cy="5115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269673" y="535709"/>
            <a:ext cx="48952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তৎসম শব্দের সন্ধি ৩ প্রকার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4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qual 8"/>
          <p:cNvSpPr/>
          <p:nvPr/>
        </p:nvSpPr>
        <p:spPr>
          <a:xfrm>
            <a:off x="7837055" y="4504601"/>
            <a:ext cx="1016000" cy="381000"/>
          </a:xfrm>
          <a:prstGeom prst="mathEqua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34475" y="4309648"/>
            <a:ext cx="1828800" cy="7797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21917" tIns="60958" rIns="121917" bIns="60958" rtlCol="0">
            <a:spAutoFit/>
          </a:bodyPr>
          <a:lstStyle/>
          <a:p>
            <a:r>
              <a:rPr lang="bn-BD" sz="4300" dirty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401" y="5561510"/>
            <a:ext cx="11176000" cy="1107992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121917" tIns="60958" rIns="121917" bIns="60958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এখানে ‘বিদ্যা’-এর আ এবং ‘আলয়’—এর আ --- এ দু’টি ‘আ’ বর্ণ মিলে একটি ‘আ’ হয়ে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’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হয়েছে।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82472" y="4141103"/>
            <a:ext cx="609600" cy="1107996"/>
          </a:xfrm>
          <a:prstGeom prst="rect">
            <a:avLst/>
          </a:prstGeom>
          <a:noFill/>
        </p:spPr>
        <p:txBody>
          <a:bodyPr wrap="square" lIns="121917" tIns="60958" rIns="121917" bIns="60958" rtlCol="0">
            <a:spAutoFit/>
          </a:bodyPr>
          <a:lstStyle/>
          <a:p>
            <a:r>
              <a:rPr lang="bn-IN" sz="6400" dirty="0"/>
              <a:t>+</a:t>
            </a:r>
            <a:endParaRPr lang="en-US" sz="6400" dirty="0"/>
          </a:p>
        </p:txBody>
      </p:sp>
      <p:sp>
        <p:nvSpPr>
          <p:cNvPr id="16" name="TextBox 15"/>
          <p:cNvSpPr txBox="1"/>
          <p:nvPr/>
        </p:nvSpPr>
        <p:spPr>
          <a:xfrm>
            <a:off x="1548533" y="4379975"/>
            <a:ext cx="1828800" cy="7797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bn-BD" sz="4300" dirty="0"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43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4297900"/>
            <a:ext cx="1828800" cy="861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121917" tIns="60958" rIns="121917" bIns="60958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আলয়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2802" y="311262"/>
            <a:ext cx="98828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স্বরধ্ব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স্বরধ্ব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স্বরসন্ধি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" y="1506790"/>
            <a:ext cx="4406900" cy="2450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674" y="1506790"/>
            <a:ext cx="5054601" cy="245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32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0" grpId="0"/>
      <p:bldP spid="16" grpId="0" animBg="1"/>
      <p:bldP spid="17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1701" y="297934"/>
            <a:ext cx="79864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130043" y="3922327"/>
            <a:ext cx="260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নব+অন্ন = নবান্ন</a:t>
            </a:r>
          </a:p>
        </p:txBody>
      </p:sp>
      <p:sp>
        <p:nvSpPr>
          <p:cNvPr id="6" name="Rectangle 5"/>
          <p:cNvSpPr/>
          <p:nvPr/>
        </p:nvSpPr>
        <p:spPr>
          <a:xfrm>
            <a:off x="8003153" y="3922327"/>
            <a:ext cx="28873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হিম+আলয়=হিমালয়</a:t>
            </a:r>
            <a:endParaRPr lang="en-US" sz="3200" b="1" dirty="0"/>
          </a:p>
        </p:txBody>
      </p:sp>
      <p:sp>
        <p:nvSpPr>
          <p:cNvPr id="9" name="AutoShape 4" descr="নবান্ন উৎসব"/>
          <p:cNvSpPr>
            <a:spLocks noChangeAspect="1" noChangeArrowheads="1"/>
          </p:cNvSpPr>
          <p:nvPr/>
        </p:nvSpPr>
        <p:spPr bwMode="auto">
          <a:xfrm>
            <a:off x="155575" y="-792163"/>
            <a:ext cx="27622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6" descr="নবান্ন উৎসব"/>
          <p:cNvSpPr>
            <a:spLocks noChangeAspect="1" noChangeArrowheads="1"/>
          </p:cNvSpPr>
          <p:nvPr/>
        </p:nvSpPr>
        <p:spPr bwMode="auto">
          <a:xfrm>
            <a:off x="307975" y="-639763"/>
            <a:ext cx="276225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31228" y="5226626"/>
            <a:ext cx="78838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পাশাপাশি অবস্থিত দুটি ধ্বনির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মিলনকে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সন্ধি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বলে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87" y="1220788"/>
            <a:ext cx="4027481" cy="23254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0" y="1150713"/>
            <a:ext cx="3765342" cy="239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49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623</TotalTime>
  <Words>299</Words>
  <Application>Microsoft Office PowerPoint</Application>
  <PresentationFormat>Custom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chandgram</cp:lastModifiedBy>
  <cp:revision>118</cp:revision>
  <dcterms:created xsi:type="dcterms:W3CDTF">2019-09-30T05:01:11Z</dcterms:created>
  <dcterms:modified xsi:type="dcterms:W3CDTF">2021-03-05T06:19:21Z</dcterms:modified>
</cp:coreProperties>
</file>