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93" r:id="rId8"/>
    <p:sldId id="263" r:id="rId9"/>
    <p:sldId id="294" r:id="rId10"/>
    <p:sldId id="295" r:id="rId11"/>
    <p:sldId id="262" r:id="rId12"/>
    <p:sldId id="264" r:id="rId13"/>
    <p:sldId id="296" r:id="rId14"/>
    <p:sldId id="272" r:id="rId15"/>
    <p:sldId id="297" r:id="rId16"/>
    <p:sldId id="300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AF4"/>
    <a:srgbClr val="CC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F75CF-91BB-48F9-B67E-55381FCD61A7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B91FE10-88AF-4C65-B5D8-A84F9EF855C2}">
      <dgm:prSet phldrT="[Text]" custT="1"/>
      <dgm:spPr>
        <a:ln w="76200"/>
      </dgm:spPr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আসক্তি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4120E-992D-4048-8397-820FF8BA6881}" type="par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CC4E2-C15D-46D9-85E2-D8D09689DEFE}" type="sib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56819-EC8D-4FA9-9452-03B67B951A8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ফেসবুক</a:t>
          </a:r>
          <a:endParaRPr lang="en-US" sz="32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889AFE-0641-438F-93CA-022DCF136600}" type="parTrans" cxnId="{1ECE06D1-A951-4EF5-B95C-AC78CAF2019B}">
      <dgm:prSet custT="1"/>
      <dgm:spPr>
        <a:solidFill>
          <a:srgbClr val="00B050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999E4-1ACC-4F28-91C5-E14A80005871}" type="sibTrans" cxnId="{1ECE06D1-A951-4EF5-B95C-AC78CAF2019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85A10-8B62-455E-89FF-D7EEC7F0E96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স্মার্টফোন</a:t>
          </a:r>
          <a:endParaRPr lang="en-US" sz="28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C0884-ACAC-45FC-9863-279591FECE96}" type="parTrans" cxnId="{3779D944-5407-4756-B208-C1D72C98631D}">
      <dgm:prSet custT="1"/>
      <dgm:spPr>
        <a:solidFill>
          <a:srgbClr val="00B050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4BA96-8BA2-4C74-9FE3-9A77681F00C8}" type="sibTrans" cxnId="{3779D944-5407-4756-B208-C1D72C98631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CD15-7A93-4B60-8F6B-836F6F6014A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গেইম</a:t>
          </a:r>
          <a:endParaRPr lang="en-US" sz="36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6F46E-69EE-4ECE-A160-24EF9D25848F}" type="parTrans" cxnId="{FE2131B4-D999-4EE2-B90E-57CEA5EB4671}">
      <dgm:prSet custT="1"/>
      <dgm:spPr>
        <a:solidFill>
          <a:srgbClr val="00B050"/>
        </a:solidFill>
      </dgm:spPr>
      <dgm:t>
        <a:bodyPr/>
        <a:lstStyle/>
        <a:p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81A0A-0C9A-46E3-B6EA-9F1E716BF4CF}" type="sibTrans" cxnId="{FE2131B4-D999-4EE2-B90E-57CEA5EB46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1D5D4-B45D-4288-A90F-B297851FCA2C}">
      <dgm:prSet custT="1"/>
      <dgm:spPr>
        <a:solidFill>
          <a:schemeClr val="tx2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32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পূর্ণগ্রাফি</a:t>
          </a:r>
          <a:endParaRPr lang="en-US" sz="32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CA277-2819-4DF3-82B2-02EFE2026E1F}" type="parTrans" cxnId="{3F65E235-21B4-425B-9B14-A95198C23DAE}">
      <dgm:prSet custT="1"/>
      <dgm:spPr>
        <a:solidFill>
          <a:srgbClr val="00B050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1ADBB-0962-49AE-B66F-58D91DF94D0E}" type="sibTrans" cxnId="{3F65E235-21B4-425B-9B14-A95198C23DAE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1A5D12-AF03-4C20-BBD9-77FD6C98B31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অনলাইন</a:t>
          </a:r>
          <a:endParaRPr lang="en-US" sz="28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AD132-C00E-4C90-ACC9-A99DC4BD37C8}" type="parTrans" cxnId="{62E55A4A-EBFF-4707-816B-71120709D750}">
      <dgm:prSet custT="1"/>
      <dgm:spPr>
        <a:solidFill>
          <a:srgbClr val="00B050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263DA-4923-4C90-B40A-D098F241D265}" type="sibTrans" cxnId="{62E55A4A-EBFF-4707-816B-71120709D750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9E68A-8987-4106-9A15-0EE0A9F80EE5}">
      <dgm:prSet custT="1"/>
      <dgm:spPr>
        <a:solidFill>
          <a:srgbClr val="CC3399"/>
        </a:solidFill>
      </dgm:spPr>
      <dgm:t>
        <a:bodyPr/>
        <a:lstStyle/>
        <a:p>
          <a:r>
            <a:rPr lang="en-US" sz="2800" b="1" dirty="0" err="1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endParaRPr lang="en-US" sz="2800" b="1" dirty="0">
            <a:ln>
              <a:solidFill>
                <a:srgbClr val="FFFF00"/>
              </a:solidFill>
            </a:ln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03D81-A8B7-442E-B1BA-7E67AC031E54}" type="parTrans" cxnId="{B8E82E2F-E6AE-47EB-9B90-7BA2812BFB7A}">
      <dgm:prSet custT="1"/>
      <dgm:spPr>
        <a:solidFill>
          <a:srgbClr val="00B050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0C41E-ABA8-4B21-B5B7-B48ABC09E65C}" type="sibTrans" cxnId="{B8E82E2F-E6AE-47EB-9B90-7BA2812BFB7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7304-D0CD-4723-B593-047B465A2E4E}" type="pres">
      <dgm:prSet presAssocID="{C7EF75CF-91BB-48F9-B67E-55381FCD61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57E45-D3A9-464A-BF73-C4B141038AD5}" type="pres">
      <dgm:prSet presAssocID="{9B91FE10-88AF-4C65-B5D8-A84F9EF855C2}" presName="centerShape" presStyleLbl="node0" presStyleIdx="0" presStyleCnt="1"/>
      <dgm:spPr/>
      <dgm:t>
        <a:bodyPr/>
        <a:lstStyle/>
        <a:p>
          <a:endParaRPr lang="en-US"/>
        </a:p>
      </dgm:t>
    </dgm:pt>
    <dgm:pt modelId="{6330B000-A51C-4FB0-B318-2C75B55D77DB}" type="pres">
      <dgm:prSet presAssocID="{DF889AFE-0641-438F-93CA-022DCF1366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1E2A3AC-2ECF-499F-A136-996B0890FD03}" type="pres">
      <dgm:prSet presAssocID="{DF889AFE-0641-438F-93CA-022DCF1366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1C4D8EC-FF3D-41D8-B809-1457506A4C58}" type="pres">
      <dgm:prSet presAssocID="{24256819-EC8D-4FA9-9452-03B67B951A89}" presName="node" presStyleLbl="node1" presStyleIdx="0" presStyleCnt="6" custRadScaleRad="93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13E24-E7B6-4D41-A306-37A28D07941B}" type="pres">
      <dgm:prSet presAssocID="{C3CC0884-ACAC-45FC-9863-279591FECE9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15AF8F3-AA38-4D34-A1FE-2215C87D87FD}" type="pres">
      <dgm:prSet presAssocID="{C3CC0884-ACAC-45FC-9863-279591FECE9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5B2AB1-3570-4915-AFCF-DB4A3834A7D0}" type="pres">
      <dgm:prSet presAssocID="{ABC85A10-8B62-455E-89FF-D7EEC7F0E964}" presName="node" presStyleLbl="node1" presStyleIdx="1" presStyleCnt="6" custRadScaleRad="98178" custRadScaleInc="1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CBBDC-5DB5-40F3-80C5-96E828D3C91D}" type="pres">
      <dgm:prSet presAssocID="{A4F6F46E-69EE-4ECE-A160-24EF9D25848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D12006E-68EF-49F1-80F9-C623B5180D8A}" type="pres">
      <dgm:prSet presAssocID="{A4F6F46E-69EE-4ECE-A160-24EF9D25848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B132415-0879-4EA8-BA79-69FD513E8BD2}" type="pres">
      <dgm:prSet presAssocID="{267ACD15-7A93-4B60-8F6B-836F6F6014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DF6-EBAA-42ED-8715-E503A3DD5B49}" type="pres">
      <dgm:prSet presAssocID="{511CA277-2819-4DF3-82B2-02EFE2026E1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85406E7-AD37-4CC5-A495-EC756B0A117E}" type="pres">
      <dgm:prSet presAssocID="{511CA277-2819-4DF3-82B2-02EFE2026E1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11F710F-5622-46A1-AF3D-082D4927411D}" type="pres">
      <dgm:prSet presAssocID="{0D61D5D4-B45D-4288-A90F-B297851FCA2C}" presName="node" presStyleLbl="node1" presStyleIdx="3" presStyleCnt="6" custRadScaleRad="9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5C36-45FF-4C1B-A4BB-4FA961217F54}" type="pres">
      <dgm:prSet presAssocID="{E9AAD132-C00E-4C90-ACC9-A99DC4BD37C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EECD507-2535-41D9-A2A4-84D7B79073CC}" type="pres">
      <dgm:prSet presAssocID="{E9AAD132-C00E-4C90-ACC9-A99DC4BD37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2122BFC-524F-4D09-8DE6-749F37DBF3A6}" type="pres">
      <dgm:prSet presAssocID="{891A5D12-AF03-4C20-BBD9-77FD6C98B3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34C54-C18E-4768-A38C-5E8B6E7C0B28}" type="pres">
      <dgm:prSet presAssocID="{78803D81-A8B7-442E-B1BA-7E67AC031E5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FFB1917-5F7E-4887-840B-6C3F37974C55}" type="pres">
      <dgm:prSet presAssocID="{78803D81-A8B7-442E-B1BA-7E67AC031E5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76C6E6-BBA3-467D-8594-8FD45429649A}" type="pres">
      <dgm:prSet presAssocID="{3ED9E68A-8987-4106-9A15-0EE0A9F80E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267FA-FA5D-44CC-B49F-2664D8C2CE87}" type="presOf" srcId="{891A5D12-AF03-4C20-BBD9-77FD6C98B31E}" destId="{02122BFC-524F-4D09-8DE6-749F37DBF3A6}" srcOrd="0" destOrd="0" presId="urn:microsoft.com/office/officeart/2005/8/layout/radial5"/>
    <dgm:cxn modelId="{4002C444-7CDF-48DB-8F1D-C18517BC56FD}" type="presOf" srcId="{24256819-EC8D-4FA9-9452-03B67B951A89}" destId="{61C4D8EC-FF3D-41D8-B809-1457506A4C58}" srcOrd="0" destOrd="0" presId="urn:microsoft.com/office/officeart/2005/8/layout/radial5"/>
    <dgm:cxn modelId="{F6B98B06-3130-4A1A-B679-86CE60EA9C3C}" type="presOf" srcId="{E9AAD132-C00E-4C90-ACC9-A99DC4BD37C8}" destId="{6EECD507-2535-41D9-A2A4-84D7B79073CC}" srcOrd="1" destOrd="0" presId="urn:microsoft.com/office/officeart/2005/8/layout/radial5"/>
    <dgm:cxn modelId="{648DE650-7B1F-4208-B040-9CBC46D053B1}" type="presOf" srcId="{78803D81-A8B7-442E-B1BA-7E67AC031E54}" destId="{60C34C54-C18E-4768-A38C-5E8B6E7C0B28}" srcOrd="0" destOrd="0" presId="urn:microsoft.com/office/officeart/2005/8/layout/radial5"/>
    <dgm:cxn modelId="{C13C2ED7-1F20-4F4D-A184-C8196D52DD37}" srcId="{C7EF75CF-91BB-48F9-B67E-55381FCD61A7}" destId="{9B91FE10-88AF-4C65-B5D8-A84F9EF855C2}" srcOrd="0" destOrd="0" parTransId="{6734120E-992D-4048-8397-820FF8BA6881}" sibTransId="{ACACC4E2-C15D-46D9-85E2-D8D09689DEFE}"/>
    <dgm:cxn modelId="{FE2131B4-D999-4EE2-B90E-57CEA5EB4671}" srcId="{9B91FE10-88AF-4C65-B5D8-A84F9EF855C2}" destId="{267ACD15-7A93-4B60-8F6B-836F6F6014AD}" srcOrd="2" destOrd="0" parTransId="{A4F6F46E-69EE-4ECE-A160-24EF9D25848F}" sibTransId="{1A781A0A-0C9A-46E3-B6EA-9F1E716BF4CF}"/>
    <dgm:cxn modelId="{AFE760A4-72F5-4DC3-BC33-4900560BD36D}" type="presOf" srcId="{C7EF75CF-91BB-48F9-B67E-55381FCD61A7}" destId="{53097304-D0CD-4723-B593-047B465A2E4E}" srcOrd="0" destOrd="0" presId="urn:microsoft.com/office/officeart/2005/8/layout/radial5"/>
    <dgm:cxn modelId="{FA5741D2-E2C4-444B-8F46-479746396B8F}" type="presOf" srcId="{A4F6F46E-69EE-4ECE-A160-24EF9D25848F}" destId="{4D12006E-68EF-49F1-80F9-C623B5180D8A}" srcOrd="1" destOrd="0" presId="urn:microsoft.com/office/officeart/2005/8/layout/radial5"/>
    <dgm:cxn modelId="{62E55A4A-EBFF-4707-816B-71120709D750}" srcId="{9B91FE10-88AF-4C65-B5D8-A84F9EF855C2}" destId="{891A5D12-AF03-4C20-BBD9-77FD6C98B31E}" srcOrd="4" destOrd="0" parTransId="{E9AAD132-C00E-4C90-ACC9-A99DC4BD37C8}" sibTransId="{D4B263DA-4923-4C90-B40A-D098F241D265}"/>
    <dgm:cxn modelId="{52BDC0D9-0A06-48EB-AB56-C83AE1020BCC}" type="presOf" srcId="{C3CC0884-ACAC-45FC-9863-279591FECE96}" destId="{A15AF8F3-AA38-4D34-A1FE-2215C87D87FD}" srcOrd="1" destOrd="0" presId="urn:microsoft.com/office/officeart/2005/8/layout/radial5"/>
    <dgm:cxn modelId="{68B4D10D-7ED8-4DF0-94D1-CCDF861A8ACF}" type="presOf" srcId="{DF889AFE-0641-438F-93CA-022DCF136600}" destId="{F1E2A3AC-2ECF-499F-A136-996B0890FD03}" srcOrd="1" destOrd="0" presId="urn:microsoft.com/office/officeart/2005/8/layout/radial5"/>
    <dgm:cxn modelId="{3F65E235-21B4-425B-9B14-A95198C23DAE}" srcId="{9B91FE10-88AF-4C65-B5D8-A84F9EF855C2}" destId="{0D61D5D4-B45D-4288-A90F-B297851FCA2C}" srcOrd="3" destOrd="0" parTransId="{511CA277-2819-4DF3-82B2-02EFE2026E1F}" sibTransId="{7521ADBB-0962-49AE-B66F-58D91DF94D0E}"/>
    <dgm:cxn modelId="{AC35E77A-9038-4D9E-81D7-F4CDF104E344}" type="presOf" srcId="{C3CC0884-ACAC-45FC-9863-279591FECE96}" destId="{C4C13E24-E7B6-4D41-A306-37A28D07941B}" srcOrd="0" destOrd="0" presId="urn:microsoft.com/office/officeart/2005/8/layout/radial5"/>
    <dgm:cxn modelId="{3779D944-5407-4756-B208-C1D72C98631D}" srcId="{9B91FE10-88AF-4C65-B5D8-A84F9EF855C2}" destId="{ABC85A10-8B62-455E-89FF-D7EEC7F0E964}" srcOrd="1" destOrd="0" parTransId="{C3CC0884-ACAC-45FC-9863-279591FECE96}" sibTransId="{5E34BA96-8BA2-4C74-9FE3-9A77681F00C8}"/>
    <dgm:cxn modelId="{603298CF-DEE9-4FBD-8C4E-CBA2CCE1D6E5}" type="presOf" srcId="{78803D81-A8B7-442E-B1BA-7E67AC031E54}" destId="{4FFB1917-5F7E-4887-840B-6C3F37974C55}" srcOrd="1" destOrd="0" presId="urn:microsoft.com/office/officeart/2005/8/layout/radial5"/>
    <dgm:cxn modelId="{95022AE9-183C-4253-A075-EDC68A817CD3}" type="presOf" srcId="{267ACD15-7A93-4B60-8F6B-836F6F6014AD}" destId="{9B132415-0879-4EA8-BA79-69FD513E8BD2}" srcOrd="0" destOrd="0" presId="urn:microsoft.com/office/officeart/2005/8/layout/radial5"/>
    <dgm:cxn modelId="{DA770AA8-F2C3-4C2B-ABDC-BAC7C7385148}" type="presOf" srcId="{9B91FE10-88AF-4C65-B5D8-A84F9EF855C2}" destId="{C2C57E45-D3A9-464A-BF73-C4B141038AD5}" srcOrd="0" destOrd="0" presId="urn:microsoft.com/office/officeart/2005/8/layout/radial5"/>
    <dgm:cxn modelId="{73F4DA12-B160-4FDF-911C-A3F38C0E48D0}" type="presOf" srcId="{DF889AFE-0641-438F-93CA-022DCF136600}" destId="{6330B000-A51C-4FB0-B318-2C75B55D77DB}" srcOrd="0" destOrd="0" presId="urn:microsoft.com/office/officeart/2005/8/layout/radial5"/>
    <dgm:cxn modelId="{B8E82E2F-E6AE-47EB-9B90-7BA2812BFB7A}" srcId="{9B91FE10-88AF-4C65-B5D8-A84F9EF855C2}" destId="{3ED9E68A-8987-4106-9A15-0EE0A9F80EE5}" srcOrd="5" destOrd="0" parTransId="{78803D81-A8B7-442E-B1BA-7E67AC031E54}" sibTransId="{A110C41E-ABA8-4B21-B5B7-B48ABC09E65C}"/>
    <dgm:cxn modelId="{5168FBDA-021D-44ED-A87D-1B78C8E56845}" type="presOf" srcId="{A4F6F46E-69EE-4ECE-A160-24EF9D25848F}" destId="{C19CBBDC-5DB5-40F3-80C5-96E828D3C91D}" srcOrd="0" destOrd="0" presId="urn:microsoft.com/office/officeart/2005/8/layout/radial5"/>
    <dgm:cxn modelId="{8C2D41D9-534A-49A9-A24C-DAED67ACEE3B}" type="presOf" srcId="{3ED9E68A-8987-4106-9A15-0EE0A9F80EE5}" destId="{3C76C6E6-BBA3-467D-8594-8FD45429649A}" srcOrd="0" destOrd="0" presId="urn:microsoft.com/office/officeart/2005/8/layout/radial5"/>
    <dgm:cxn modelId="{1ECE06D1-A951-4EF5-B95C-AC78CAF2019B}" srcId="{9B91FE10-88AF-4C65-B5D8-A84F9EF855C2}" destId="{24256819-EC8D-4FA9-9452-03B67B951A89}" srcOrd="0" destOrd="0" parTransId="{DF889AFE-0641-438F-93CA-022DCF136600}" sibTransId="{DEB999E4-1ACC-4F28-91C5-E14A80005871}"/>
    <dgm:cxn modelId="{60CD3FB7-19BD-4E21-8AFD-DF8B859D5DFB}" type="presOf" srcId="{ABC85A10-8B62-455E-89FF-D7EEC7F0E964}" destId="{0B5B2AB1-3570-4915-AFCF-DB4A3834A7D0}" srcOrd="0" destOrd="0" presId="urn:microsoft.com/office/officeart/2005/8/layout/radial5"/>
    <dgm:cxn modelId="{3F1BBE52-E753-49E5-BC80-9EFA0ED5BA35}" type="presOf" srcId="{0D61D5D4-B45D-4288-A90F-B297851FCA2C}" destId="{D11F710F-5622-46A1-AF3D-082D4927411D}" srcOrd="0" destOrd="0" presId="urn:microsoft.com/office/officeart/2005/8/layout/radial5"/>
    <dgm:cxn modelId="{19E8E428-1B78-4481-98EB-8FC3788FA580}" type="presOf" srcId="{E9AAD132-C00E-4C90-ACC9-A99DC4BD37C8}" destId="{8B9A5C36-45FF-4C1B-A4BB-4FA961217F54}" srcOrd="0" destOrd="0" presId="urn:microsoft.com/office/officeart/2005/8/layout/radial5"/>
    <dgm:cxn modelId="{C8AC92C8-CE94-49D4-A037-5AF0191447C3}" type="presOf" srcId="{511CA277-2819-4DF3-82B2-02EFE2026E1F}" destId="{EBDA7DF6-EBAA-42ED-8715-E503A3DD5B49}" srcOrd="0" destOrd="0" presId="urn:microsoft.com/office/officeart/2005/8/layout/radial5"/>
    <dgm:cxn modelId="{537945A1-8873-4CCE-8773-4EEAC6145548}" type="presOf" srcId="{511CA277-2819-4DF3-82B2-02EFE2026E1F}" destId="{C85406E7-AD37-4CC5-A495-EC756B0A117E}" srcOrd="1" destOrd="0" presId="urn:microsoft.com/office/officeart/2005/8/layout/radial5"/>
    <dgm:cxn modelId="{1C2789E8-1FE8-4DA5-A215-FB34F34CB5D0}" type="presParOf" srcId="{53097304-D0CD-4723-B593-047B465A2E4E}" destId="{C2C57E45-D3A9-464A-BF73-C4B141038AD5}" srcOrd="0" destOrd="0" presId="urn:microsoft.com/office/officeart/2005/8/layout/radial5"/>
    <dgm:cxn modelId="{5F1FC64D-5CF8-4E77-AF31-D6A954601B7F}" type="presParOf" srcId="{53097304-D0CD-4723-B593-047B465A2E4E}" destId="{6330B000-A51C-4FB0-B318-2C75B55D77DB}" srcOrd="1" destOrd="0" presId="urn:microsoft.com/office/officeart/2005/8/layout/radial5"/>
    <dgm:cxn modelId="{AD6EC20D-CE91-4E9F-BEE5-56CBC00CAC23}" type="presParOf" srcId="{6330B000-A51C-4FB0-B318-2C75B55D77DB}" destId="{F1E2A3AC-2ECF-499F-A136-996B0890FD03}" srcOrd="0" destOrd="0" presId="urn:microsoft.com/office/officeart/2005/8/layout/radial5"/>
    <dgm:cxn modelId="{A570CF8C-9C3E-4CB4-A20D-D43FB28A3DE6}" type="presParOf" srcId="{53097304-D0CD-4723-B593-047B465A2E4E}" destId="{61C4D8EC-FF3D-41D8-B809-1457506A4C58}" srcOrd="2" destOrd="0" presId="urn:microsoft.com/office/officeart/2005/8/layout/radial5"/>
    <dgm:cxn modelId="{5FA616E7-820C-4AC6-8AC6-FACF2E7FFD21}" type="presParOf" srcId="{53097304-D0CD-4723-B593-047B465A2E4E}" destId="{C4C13E24-E7B6-4D41-A306-37A28D07941B}" srcOrd="3" destOrd="0" presId="urn:microsoft.com/office/officeart/2005/8/layout/radial5"/>
    <dgm:cxn modelId="{853D125A-D093-4E99-BB2C-5AAF2ABA55F0}" type="presParOf" srcId="{C4C13E24-E7B6-4D41-A306-37A28D07941B}" destId="{A15AF8F3-AA38-4D34-A1FE-2215C87D87FD}" srcOrd="0" destOrd="0" presId="urn:microsoft.com/office/officeart/2005/8/layout/radial5"/>
    <dgm:cxn modelId="{7229860C-5148-464D-8E7B-DF077268A09F}" type="presParOf" srcId="{53097304-D0CD-4723-B593-047B465A2E4E}" destId="{0B5B2AB1-3570-4915-AFCF-DB4A3834A7D0}" srcOrd="4" destOrd="0" presId="urn:microsoft.com/office/officeart/2005/8/layout/radial5"/>
    <dgm:cxn modelId="{A9F463C2-FDA7-4E86-9FA9-464B0B19C6FB}" type="presParOf" srcId="{53097304-D0CD-4723-B593-047B465A2E4E}" destId="{C19CBBDC-5DB5-40F3-80C5-96E828D3C91D}" srcOrd="5" destOrd="0" presId="urn:microsoft.com/office/officeart/2005/8/layout/radial5"/>
    <dgm:cxn modelId="{D3AEACC1-F9B2-4D49-AE33-8351F3587C97}" type="presParOf" srcId="{C19CBBDC-5DB5-40F3-80C5-96E828D3C91D}" destId="{4D12006E-68EF-49F1-80F9-C623B5180D8A}" srcOrd="0" destOrd="0" presId="urn:microsoft.com/office/officeart/2005/8/layout/radial5"/>
    <dgm:cxn modelId="{A8E475DE-120B-49A0-89FB-D2A1AF1EC1B0}" type="presParOf" srcId="{53097304-D0CD-4723-B593-047B465A2E4E}" destId="{9B132415-0879-4EA8-BA79-69FD513E8BD2}" srcOrd="6" destOrd="0" presId="urn:microsoft.com/office/officeart/2005/8/layout/radial5"/>
    <dgm:cxn modelId="{BF348C6F-2B90-4D86-BD68-17EE50E26FA5}" type="presParOf" srcId="{53097304-D0CD-4723-B593-047B465A2E4E}" destId="{EBDA7DF6-EBAA-42ED-8715-E503A3DD5B49}" srcOrd="7" destOrd="0" presId="urn:microsoft.com/office/officeart/2005/8/layout/radial5"/>
    <dgm:cxn modelId="{F0D00AC3-4511-4C09-8B07-5576EE14E3EF}" type="presParOf" srcId="{EBDA7DF6-EBAA-42ED-8715-E503A3DD5B49}" destId="{C85406E7-AD37-4CC5-A495-EC756B0A117E}" srcOrd="0" destOrd="0" presId="urn:microsoft.com/office/officeart/2005/8/layout/radial5"/>
    <dgm:cxn modelId="{67779D68-C71B-42C2-8295-797659747ECC}" type="presParOf" srcId="{53097304-D0CD-4723-B593-047B465A2E4E}" destId="{D11F710F-5622-46A1-AF3D-082D4927411D}" srcOrd="8" destOrd="0" presId="urn:microsoft.com/office/officeart/2005/8/layout/radial5"/>
    <dgm:cxn modelId="{15542CE2-5A2C-48FD-A98E-5A5107D35C1A}" type="presParOf" srcId="{53097304-D0CD-4723-B593-047B465A2E4E}" destId="{8B9A5C36-45FF-4C1B-A4BB-4FA961217F54}" srcOrd="9" destOrd="0" presId="urn:microsoft.com/office/officeart/2005/8/layout/radial5"/>
    <dgm:cxn modelId="{70CF3904-262A-4EED-999D-976891127F71}" type="presParOf" srcId="{8B9A5C36-45FF-4C1B-A4BB-4FA961217F54}" destId="{6EECD507-2535-41D9-A2A4-84D7B79073CC}" srcOrd="0" destOrd="0" presId="urn:microsoft.com/office/officeart/2005/8/layout/radial5"/>
    <dgm:cxn modelId="{424C13B7-16C9-4D13-81CF-91A0085C9DDD}" type="presParOf" srcId="{53097304-D0CD-4723-B593-047B465A2E4E}" destId="{02122BFC-524F-4D09-8DE6-749F37DBF3A6}" srcOrd="10" destOrd="0" presId="urn:microsoft.com/office/officeart/2005/8/layout/radial5"/>
    <dgm:cxn modelId="{4A83F846-856A-4D3B-9B2A-7F2460E28124}" type="presParOf" srcId="{53097304-D0CD-4723-B593-047B465A2E4E}" destId="{60C34C54-C18E-4768-A38C-5E8B6E7C0B28}" srcOrd="11" destOrd="0" presId="urn:microsoft.com/office/officeart/2005/8/layout/radial5"/>
    <dgm:cxn modelId="{0FDC8E44-6E22-439B-9D06-3C2E2804923D}" type="presParOf" srcId="{60C34C54-C18E-4768-A38C-5E8B6E7C0B28}" destId="{4FFB1917-5F7E-4887-840B-6C3F37974C55}" srcOrd="0" destOrd="0" presId="urn:microsoft.com/office/officeart/2005/8/layout/radial5"/>
    <dgm:cxn modelId="{5D897BE0-A171-42D9-8485-CFDA391E0A39}" type="presParOf" srcId="{53097304-D0CD-4723-B593-047B465A2E4E}" destId="{3C76C6E6-BBA3-467D-8594-8FD4542964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43BA8-BC14-4EB8-971B-2255E95D97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F5405-24F1-497D-AC35-86870CAF2BCF}">
      <dgm:prSet phldrT="[Text]"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১।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কৌতুহল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ও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উৎসাহ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3C69273-C2E1-428F-B6DA-8615598CD7D3}" type="parTrans" cxnId="{2D431920-DCF2-45BA-935D-BF5534503836}">
      <dgm:prSet/>
      <dgm:spPr/>
      <dgm:t>
        <a:bodyPr/>
        <a:lstStyle/>
        <a:p>
          <a:endParaRPr lang="en-US"/>
        </a:p>
      </dgm:t>
    </dgm:pt>
    <dgm:pt modelId="{06578B0C-98B1-43E8-89E3-0C3CF9C25FE9}" type="sibTrans" cxnId="{2D431920-DCF2-45BA-935D-BF5534503836}">
      <dgm:prSet/>
      <dgm:spPr/>
      <dgm:t>
        <a:bodyPr/>
        <a:lstStyle/>
        <a:p>
          <a:endParaRPr lang="en-US"/>
        </a:p>
      </dgm:t>
    </dgm:pt>
    <dgm:pt modelId="{2B25A0C6-E74D-4031-B9E6-EBED7E6C239E}">
      <dgm:prSet phldrT="[Text]"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২।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তথ্য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নিয়ে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হিমশিম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খাওয়া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BB8554-66C3-45E4-8614-3207BFE73A78}" type="parTrans" cxnId="{DA7605D6-8293-4FB2-847B-7C067433DAF9}">
      <dgm:prSet/>
      <dgm:spPr/>
      <dgm:t>
        <a:bodyPr/>
        <a:lstStyle/>
        <a:p>
          <a:endParaRPr lang="en-US"/>
        </a:p>
      </dgm:t>
    </dgm:pt>
    <dgm:pt modelId="{5C1DB983-8B4D-427B-8E21-B867F20B6CDE}" type="sibTrans" cxnId="{DA7605D6-8293-4FB2-847B-7C067433DAF9}">
      <dgm:prSet/>
      <dgm:spPr/>
      <dgm:t>
        <a:bodyPr/>
        <a:lstStyle/>
        <a:p>
          <a:endParaRPr lang="en-US"/>
        </a:p>
      </dgm:t>
    </dgm:pt>
    <dgm:pt modelId="{14F0B2CB-55CA-43DD-AF4D-21EA6E3BBF06}">
      <dgm:prSet phldrT="[Text]"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৩।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সাইবার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সেক্সুয়েল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আসক্তি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A61FED-AFD4-4610-AE8B-4B6ADCD331D5}" type="parTrans" cxnId="{BB7513D9-9EDB-4970-B15D-DF69134B69BC}">
      <dgm:prSet/>
      <dgm:spPr/>
      <dgm:t>
        <a:bodyPr/>
        <a:lstStyle/>
        <a:p>
          <a:endParaRPr lang="en-US"/>
        </a:p>
      </dgm:t>
    </dgm:pt>
    <dgm:pt modelId="{D47E4138-71BB-4F51-8FB3-D56B87CEB6D4}" type="sibTrans" cxnId="{BB7513D9-9EDB-4970-B15D-DF69134B69BC}">
      <dgm:prSet/>
      <dgm:spPr/>
      <dgm:t>
        <a:bodyPr/>
        <a:lstStyle/>
        <a:p>
          <a:endParaRPr lang="en-US"/>
        </a:p>
      </dgm:t>
    </dgm:pt>
    <dgm:pt modelId="{968D5531-ABEF-4EEA-B10C-4F2048B0A6FC}">
      <dgm:prSet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৪।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কম্পিউটার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আসক্তি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4C7C37C-0DC1-4334-9C39-2D78AA994AED}" type="parTrans" cxnId="{3AFCC242-3A02-4919-9E9A-89DCAF4521C3}">
      <dgm:prSet/>
      <dgm:spPr/>
      <dgm:t>
        <a:bodyPr/>
        <a:lstStyle/>
        <a:p>
          <a:endParaRPr lang="en-US"/>
        </a:p>
      </dgm:t>
    </dgm:pt>
    <dgm:pt modelId="{6F1B71F6-434B-4C56-8013-2D67A1598B03}" type="sibTrans" cxnId="{3AFCC242-3A02-4919-9E9A-89DCAF4521C3}">
      <dgm:prSet/>
      <dgm:spPr/>
      <dgm:t>
        <a:bodyPr/>
        <a:lstStyle/>
        <a:p>
          <a:endParaRPr lang="en-US"/>
        </a:p>
      </dgm:t>
    </dgm:pt>
    <dgm:pt modelId="{1335856C-B984-4498-A7F1-A5874D835E8A}">
      <dgm:prSet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৫।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ভার্চুয়াল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বন্ধুবান্ধব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6320102-A12C-4788-8198-39E5E954FB68}" type="parTrans" cxnId="{B62A7D35-D347-4D89-B2BF-BF072100F099}">
      <dgm:prSet/>
      <dgm:spPr/>
      <dgm:t>
        <a:bodyPr/>
        <a:lstStyle/>
        <a:p>
          <a:endParaRPr lang="en-US"/>
        </a:p>
      </dgm:t>
    </dgm:pt>
    <dgm:pt modelId="{73741838-6BD3-4A4C-A9CB-2E1B563F5B25}" type="sibTrans" cxnId="{B62A7D35-D347-4D89-B2BF-BF072100F099}">
      <dgm:prSet/>
      <dgm:spPr/>
      <dgm:t>
        <a:bodyPr/>
        <a:lstStyle/>
        <a:p>
          <a:endParaRPr lang="en-US"/>
        </a:p>
      </dgm:t>
    </dgm:pt>
    <dgm:pt modelId="{37EC1CB1-A139-4BE1-8EC3-833F8C488690}">
      <dgm:prSet custT="1"/>
      <dgm:spPr/>
      <dgm:t>
        <a:bodyPr/>
        <a:lstStyle/>
        <a:p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৬।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বিকল্প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3200" b="1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বিনোদন</a:t>
          </a:r>
          <a:r>
            <a:rPr lang="en-US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358104-3F88-48F2-A20C-A4DE2E52B765}" type="parTrans" cxnId="{3997D91D-F5F9-4CF9-9CBD-F2EA17693560}">
      <dgm:prSet/>
      <dgm:spPr/>
      <dgm:t>
        <a:bodyPr/>
        <a:lstStyle/>
        <a:p>
          <a:endParaRPr lang="en-US"/>
        </a:p>
      </dgm:t>
    </dgm:pt>
    <dgm:pt modelId="{43FF0E8F-685F-495C-96D1-7358A2E32697}" type="sibTrans" cxnId="{3997D91D-F5F9-4CF9-9CBD-F2EA17693560}">
      <dgm:prSet/>
      <dgm:spPr/>
      <dgm:t>
        <a:bodyPr/>
        <a:lstStyle/>
        <a:p>
          <a:endParaRPr lang="en-US"/>
        </a:p>
      </dgm:t>
    </dgm:pt>
    <dgm:pt modelId="{BA834CBA-D522-4ADE-A239-30E0A8055FBD}" type="pres">
      <dgm:prSet presAssocID="{D3043BA8-BC14-4EB8-971B-2255E95D97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186E3-6F16-4B8A-BFAE-984DE34034F8}" type="pres">
      <dgm:prSet presAssocID="{DA1F5405-24F1-497D-AC35-86870CAF2BCF}" presName="parentLin" presStyleCnt="0"/>
      <dgm:spPr/>
    </dgm:pt>
    <dgm:pt modelId="{3FFF5E7A-B61E-4F98-BB58-826D8DE19A6F}" type="pres">
      <dgm:prSet presAssocID="{DA1F5405-24F1-497D-AC35-86870CAF2BC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7BC4C33-3882-4AFD-9E9B-E3D31BBA26C4}" type="pres">
      <dgm:prSet presAssocID="{DA1F5405-24F1-497D-AC35-86870CAF2BCF}" presName="parentText" presStyleLbl="node1" presStyleIdx="0" presStyleCnt="6" custScaleX="117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660D3-5FC3-4246-9B0E-69D39615E650}" type="pres">
      <dgm:prSet presAssocID="{DA1F5405-24F1-497D-AC35-86870CAF2BCF}" presName="negativeSpace" presStyleCnt="0"/>
      <dgm:spPr/>
    </dgm:pt>
    <dgm:pt modelId="{C8E05133-CD2B-4A62-87C0-A8A445D27F7C}" type="pres">
      <dgm:prSet presAssocID="{DA1F5405-24F1-497D-AC35-86870CAF2BCF}" presName="childText" presStyleLbl="conFgAcc1" presStyleIdx="0" presStyleCnt="6">
        <dgm:presLayoutVars>
          <dgm:bulletEnabled val="1"/>
        </dgm:presLayoutVars>
      </dgm:prSet>
      <dgm:spPr>
        <a:ln w="57150"/>
      </dgm:spPr>
      <dgm:t>
        <a:bodyPr/>
        <a:lstStyle/>
        <a:p>
          <a:endParaRPr lang="en-US"/>
        </a:p>
      </dgm:t>
    </dgm:pt>
    <dgm:pt modelId="{40CAA58E-6F73-43ED-9E99-8C0E7C55993E}" type="pres">
      <dgm:prSet presAssocID="{06578B0C-98B1-43E8-89E3-0C3CF9C25FE9}" presName="spaceBetweenRectangles" presStyleCnt="0"/>
      <dgm:spPr/>
    </dgm:pt>
    <dgm:pt modelId="{9F8C879B-6EF7-4564-86ED-DF4F8E5E3B95}" type="pres">
      <dgm:prSet presAssocID="{2B25A0C6-E74D-4031-B9E6-EBED7E6C239E}" presName="parentLin" presStyleCnt="0"/>
      <dgm:spPr/>
    </dgm:pt>
    <dgm:pt modelId="{2CB18B28-77AC-4BD3-97AD-3D1192E3E9A8}" type="pres">
      <dgm:prSet presAssocID="{2B25A0C6-E74D-4031-B9E6-EBED7E6C239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22AC30F-6CEC-43DF-A64C-6D1178DCCE41}" type="pres">
      <dgm:prSet presAssocID="{2B25A0C6-E74D-4031-B9E6-EBED7E6C239E}" presName="parentText" presStyleLbl="node1" presStyleIdx="1" presStyleCnt="6" custScaleX="117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D258A-31CB-4B7D-B13D-CFA22E486257}" type="pres">
      <dgm:prSet presAssocID="{2B25A0C6-E74D-4031-B9E6-EBED7E6C239E}" presName="negativeSpace" presStyleCnt="0"/>
      <dgm:spPr/>
    </dgm:pt>
    <dgm:pt modelId="{5BFCF7A7-AD4B-4818-87B4-79A3E82D5186}" type="pres">
      <dgm:prSet presAssocID="{2B25A0C6-E74D-4031-B9E6-EBED7E6C239E}" presName="childText" presStyleLbl="conFgAcc1" presStyleIdx="1" presStyleCnt="6">
        <dgm:presLayoutVars>
          <dgm:bulletEnabled val="1"/>
        </dgm:presLayoutVars>
      </dgm:prSet>
      <dgm:spPr>
        <a:ln w="57150"/>
      </dgm:spPr>
    </dgm:pt>
    <dgm:pt modelId="{8EC0513D-B635-4AD0-9A76-28BA8C47EE67}" type="pres">
      <dgm:prSet presAssocID="{5C1DB983-8B4D-427B-8E21-B867F20B6CDE}" presName="spaceBetweenRectangles" presStyleCnt="0"/>
      <dgm:spPr/>
    </dgm:pt>
    <dgm:pt modelId="{D248D3C4-1DA1-41B4-A1CC-7FF668CDC74B}" type="pres">
      <dgm:prSet presAssocID="{14F0B2CB-55CA-43DD-AF4D-21EA6E3BBF06}" presName="parentLin" presStyleCnt="0"/>
      <dgm:spPr/>
    </dgm:pt>
    <dgm:pt modelId="{2D40A228-BF6F-4E6A-81D0-6E4818501AE2}" type="pres">
      <dgm:prSet presAssocID="{14F0B2CB-55CA-43DD-AF4D-21EA6E3BBF06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E9F4272-941E-4196-A6F5-1587B774C740}" type="pres">
      <dgm:prSet presAssocID="{14F0B2CB-55CA-43DD-AF4D-21EA6E3BBF06}" presName="parentText" presStyleLbl="node1" presStyleIdx="2" presStyleCnt="6" custScaleX="1192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87700-5DB4-4374-8E8E-7C09933F009A}" type="pres">
      <dgm:prSet presAssocID="{14F0B2CB-55CA-43DD-AF4D-21EA6E3BBF06}" presName="negativeSpace" presStyleCnt="0"/>
      <dgm:spPr/>
    </dgm:pt>
    <dgm:pt modelId="{5E6A6822-86B9-4CE1-BCB2-726DF001DB2A}" type="pres">
      <dgm:prSet presAssocID="{14F0B2CB-55CA-43DD-AF4D-21EA6E3BBF06}" presName="childText" presStyleLbl="conFgAcc1" presStyleIdx="2" presStyleCnt="6">
        <dgm:presLayoutVars>
          <dgm:bulletEnabled val="1"/>
        </dgm:presLayoutVars>
      </dgm:prSet>
      <dgm:spPr>
        <a:ln w="57150"/>
      </dgm:spPr>
    </dgm:pt>
    <dgm:pt modelId="{E51033D3-452B-458F-B39C-2E9D53C5E3B0}" type="pres">
      <dgm:prSet presAssocID="{D47E4138-71BB-4F51-8FB3-D56B87CEB6D4}" presName="spaceBetweenRectangles" presStyleCnt="0"/>
      <dgm:spPr/>
    </dgm:pt>
    <dgm:pt modelId="{907C3D4E-0462-4624-867B-FFEC948C6451}" type="pres">
      <dgm:prSet presAssocID="{968D5531-ABEF-4EEA-B10C-4F2048B0A6FC}" presName="parentLin" presStyleCnt="0"/>
      <dgm:spPr/>
    </dgm:pt>
    <dgm:pt modelId="{BEB78885-2AE7-491A-B8C3-2DD00CF286E4}" type="pres">
      <dgm:prSet presAssocID="{968D5531-ABEF-4EEA-B10C-4F2048B0A6FC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A944926-0B14-4F66-A2E1-89B64E5C7D0B}" type="pres">
      <dgm:prSet presAssocID="{968D5531-ABEF-4EEA-B10C-4F2048B0A6FC}" presName="parentText" presStyleLbl="node1" presStyleIdx="3" presStyleCnt="6" custScaleX="117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F107B-C33F-4E42-AACC-5903D0211F35}" type="pres">
      <dgm:prSet presAssocID="{968D5531-ABEF-4EEA-B10C-4F2048B0A6FC}" presName="negativeSpace" presStyleCnt="0"/>
      <dgm:spPr/>
    </dgm:pt>
    <dgm:pt modelId="{50D58CF7-0498-4DA6-9AC1-70643FB59A02}" type="pres">
      <dgm:prSet presAssocID="{968D5531-ABEF-4EEA-B10C-4F2048B0A6FC}" presName="childText" presStyleLbl="conFgAcc1" presStyleIdx="3" presStyleCnt="6">
        <dgm:presLayoutVars>
          <dgm:bulletEnabled val="1"/>
        </dgm:presLayoutVars>
      </dgm:prSet>
      <dgm:spPr>
        <a:ln w="57150"/>
      </dgm:spPr>
    </dgm:pt>
    <dgm:pt modelId="{9FD8BB4B-CD54-4840-AE3E-8D84A8938C70}" type="pres">
      <dgm:prSet presAssocID="{6F1B71F6-434B-4C56-8013-2D67A1598B03}" presName="spaceBetweenRectangles" presStyleCnt="0"/>
      <dgm:spPr/>
    </dgm:pt>
    <dgm:pt modelId="{6B804B44-D648-4132-B4F0-CF7E4165694C}" type="pres">
      <dgm:prSet presAssocID="{1335856C-B984-4498-A7F1-A5874D835E8A}" presName="parentLin" presStyleCnt="0"/>
      <dgm:spPr/>
    </dgm:pt>
    <dgm:pt modelId="{16986F9A-45E4-4B28-868F-4858F35EF559}" type="pres">
      <dgm:prSet presAssocID="{1335856C-B984-4498-A7F1-A5874D835E8A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CD7D906B-EC8C-4EB8-B97B-783815E89260}" type="pres">
      <dgm:prSet presAssocID="{1335856C-B984-4498-A7F1-A5874D835E8A}" presName="parentText" presStyleLbl="node1" presStyleIdx="4" presStyleCnt="6" custScaleX="1206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42FC-C7D7-40ED-82C9-ED84E3C890D3}" type="pres">
      <dgm:prSet presAssocID="{1335856C-B984-4498-A7F1-A5874D835E8A}" presName="negativeSpace" presStyleCnt="0"/>
      <dgm:spPr/>
    </dgm:pt>
    <dgm:pt modelId="{D6C566A9-6964-4EB1-92F3-434036A08957}" type="pres">
      <dgm:prSet presAssocID="{1335856C-B984-4498-A7F1-A5874D835E8A}" presName="childText" presStyleLbl="conFgAcc1" presStyleIdx="4" presStyleCnt="6">
        <dgm:presLayoutVars>
          <dgm:bulletEnabled val="1"/>
        </dgm:presLayoutVars>
      </dgm:prSet>
      <dgm:spPr>
        <a:ln w="57150"/>
      </dgm:spPr>
    </dgm:pt>
    <dgm:pt modelId="{C61D0AE8-8181-4B8E-A865-E8B47E45928F}" type="pres">
      <dgm:prSet presAssocID="{73741838-6BD3-4A4C-A9CB-2E1B563F5B25}" presName="spaceBetweenRectangles" presStyleCnt="0"/>
      <dgm:spPr/>
    </dgm:pt>
    <dgm:pt modelId="{27123023-06B1-4DCB-9FE4-84EF51ABC04F}" type="pres">
      <dgm:prSet presAssocID="{37EC1CB1-A139-4BE1-8EC3-833F8C488690}" presName="parentLin" presStyleCnt="0"/>
      <dgm:spPr/>
    </dgm:pt>
    <dgm:pt modelId="{2B0A684D-B977-4C21-891F-FDDAA013CBF9}" type="pres">
      <dgm:prSet presAssocID="{37EC1CB1-A139-4BE1-8EC3-833F8C488690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57DB7FF5-340A-4E16-8713-1D419A3C24C5}" type="pres">
      <dgm:prSet presAssocID="{37EC1CB1-A139-4BE1-8EC3-833F8C488690}" presName="parentText" presStyleLbl="node1" presStyleIdx="5" presStyleCnt="6" custScaleX="120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DEC19-C920-44F0-BF68-47BC3522831E}" type="pres">
      <dgm:prSet presAssocID="{37EC1CB1-A139-4BE1-8EC3-833F8C488690}" presName="negativeSpace" presStyleCnt="0"/>
      <dgm:spPr/>
    </dgm:pt>
    <dgm:pt modelId="{BB6E12E1-66B5-4152-8E0E-D978D471B48E}" type="pres">
      <dgm:prSet presAssocID="{37EC1CB1-A139-4BE1-8EC3-833F8C488690}" presName="childText" presStyleLbl="conFgAcc1" presStyleIdx="5" presStyleCnt="6">
        <dgm:presLayoutVars>
          <dgm:bulletEnabled val="1"/>
        </dgm:presLayoutVars>
      </dgm:prSet>
      <dgm:spPr>
        <a:ln w="57150"/>
      </dgm:spPr>
    </dgm:pt>
  </dgm:ptLst>
  <dgm:cxnLst>
    <dgm:cxn modelId="{437BD89E-1CAB-4000-8D49-E6F673FFCB2B}" type="presOf" srcId="{DA1F5405-24F1-497D-AC35-86870CAF2BCF}" destId="{3FFF5E7A-B61E-4F98-BB58-826D8DE19A6F}" srcOrd="0" destOrd="0" presId="urn:microsoft.com/office/officeart/2005/8/layout/list1"/>
    <dgm:cxn modelId="{70B4F3A3-4902-47A7-8D78-8854846A80E8}" type="presOf" srcId="{DA1F5405-24F1-497D-AC35-86870CAF2BCF}" destId="{F7BC4C33-3882-4AFD-9E9B-E3D31BBA26C4}" srcOrd="1" destOrd="0" presId="urn:microsoft.com/office/officeart/2005/8/layout/list1"/>
    <dgm:cxn modelId="{97127F0E-6BB2-4E37-B5DA-C4CAB54B08E7}" type="presOf" srcId="{968D5531-ABEF-4EEA-B10C-4F2048B0A6FC}" destId="{BEB78885-2AE7-491A-B8C3-2DD00CF286E4}" srcOrd="0" destOrd="0" presId="urn:microsoft.com/office/officeart/2005/8/layout/list1"/>
    <dgm:cxn modelId="{D14CEC6C-CAF3-44A8-8986-7467FE844BA2}" type="presOf" srcId="{1335856C-B984-4498-A7F1-A5874D835E8A}" destId="{16986F9A-45E4-4B28-868F-4858F35EF559}" srcOrd="0" destOrd="0" presId="urn:microsoft.com/office/officeart/2005/8/layout/list1"/>
    <dgm:cxn modelId="{B62A7D35-D347-4D89-B2BF-BF072100F099}" srcId="{D3043BA8-BC14-4EB8-971B-2255E95D97C1}" destId="{1335856C-B984-4498-A7F1-A5874D835E8A}" srcOrd="4" destOrd="0" parTransId="{86320102-A12C-4788-8198-39E5E954FB68}" sibTransId="{73741838-6BD3-4A4C-A9CB-2E1B563F5B25}"/>
    <dgm:cxn modelId="{5045343F-F70D-4F61-897C-C48C6FF3CDA8}" type="presOf" srcId="{2B25A0C6-E74D-4031-B9E6-EBED7E6C239E}" destId="{422AC30F-6CEC-43DF-A64C-6D1178DCCE41}" srcOrd="1" destOrd="0" presId="urn:microsoft.com/office/officeart/2005/8/layout/list1"/>
    <dgm:cxn modelId="{3997D91D-F5F9-4CF9-9CBD-F2EA17693560}" srcId="{D3043BA8-BC14-4EB8-971B-2255E95D97C1}" destId="{37EC1CB1-A139-4BE1-8EC3-833F8C488690}" srcOrd="5" destOrd="0" parTransId="{17358104-3F88-48F2-A20C-A4DE2E52B765}" sibTransId="{43FF0E8F-685F-495C-96D1-7358A2E32697}"/>
    <dgm:cxn modelId="{DA7605D6-8293-4FB2-847B-7C067433DAF9}" srcId="{D3043BA8-BC14-4EB8-971B-2255E95D97C1}" destId="{2B25A0C6-E74D-4031-B9E6-EBED7E6C239E}" srcOrd="1" destOrd="0" parTransId="{29BB8554-66C3-45E4-8614-3207BFE73A78}" sibTransId="{5C1DB983-8B4D-427B-8E21-B867F20B6CDE}"/>
    <dgm:cxn modelId="{FC853224-89FC-46D1-AE7C-5C311CED1FFA}" type="presOf" srcId="{968D5531-ABEF-4EEA-B10C-4F2048B0A6FC}" destId="{0A944926-0B14-4F66-A2E1-89B64E5C7D0B}" srcOrd="1" destOrd="0" presId="urn:microsoft.com/office/officeart/2005/8/layout/list1"/>
    <dgm:cxn modelId="{2D431920-DCF2-45BA-935D-BF5534503836}" srcId="{D3043BA8-BC14-4EB8-971B-2255E95D97C1}" destId="{DA1F5405-24F1-497D-AC35-86870CAF2BCF}" srcOrd="0" destOrd="0" parTransId="{73C69273-C2E1-428F-B6DA-8615598CD7D3}" sibTransId="{06578B0C-98B1-43E8-89E3-0C3CF9C25FE9}"/>
    <dgm:cxn modelId="{C0D74F67-4F5B-402F-A5F4-C9B042332DE1}" type="presOf" srcId="{37EC1CB1-A139-4BE1-8EC3-833F8C488690}" destId="{57DB7FF5-340A-4E16-8713-1D419A3C24C5}" srcOrd="1" destOrd="0" presId="urn:microsoft.com/office/officeart/2005/8/layout/list1"/>
    <dgm:cxn modelId="{3AFCC242-3A02-4919-9E9A-89DCAF4521C3}" srcId="{D3043BA8-BC14-4EB8-971B-2255E95D97C1}" destId="{968D5531-ABEF-4EEA-B10C-4F2048B0A6FC}" srcOrd="3" destOrd="0" parTransId="{64C7C37C-0DC1-4334-9C39-2D78AA994AED}" sibTransId="{6F1B71F6-434B-4C56-8013-2D67A1598B03}"/>
    <dgm:cxn modelId="{B8BD9E39-C3D1-437C-B9EF-8FA66AD2A134}" type="presOf" srcId="{1335856C-B984-4498-A7F1-A5874D835E8A}" destId="{CD7D906B-EC8C-4EB8-B97B-783815E89260}" srcOrd="1" destOrd="0" presId="urn:microsoft.com/office/officeart/2005/8/layout/list1"/>
    <dgm:cxn modelId="{ABD888B9-1609-4FA3-8260-2EB54E0982A6}" type="presOf" srcId="{14F0B2CB-55CA-43DD-AF4D-21EA6E3BBF06}" destId="{2D40A228-BF6F-4E6A-81D0-6E4818501AE2}" srcOrd="0" destOrd="0" presId="urn:microsoft.com/office/officeart/2005/8/layout/list1"/>
    <dgm:cxn modelId="{BB7513D9-9EDB-4970-B15D-DF69134B69BC}" srcId="{D3043BA8-BC14-4EB8-971B-2255E95D97C1}" destId="{14F0B2CB-55CA-43DD-AF4D-21EA6E3BBF06}" srcOrd="2" destOrd="0" parTransId="{43A61FED-AFD4-4610-AE8B-4B6ADCD331D5}" sibTransId="{D47E4138-71BB-4F51-8FB3-D56B87CEB6D4}"/>
    <dgm:cxn modelId="{26E01BC9-4D35-4BCF-BC61-C5B33E8B9F40}" type="presOf" srcId="{2B25A0C6-E74D-4031-B9E6-EBED7E6C239E}" destId="{2CB18B28-77AC-4BD3-97AD-3D1192E3E9A8}" srcOrd="0" destOrd="0" presId="urn:microsoft.com/office/officeart/2005/8/layout/list1"/>
    <dgm:cxn modelId="{62BDF221-AFF3-4E03-A6F5-AD055F369E7E}" type="presOf" srcId="{14F0B2CB-55CA-43DD-AF4D-21EA6E3BBF06}" destId="{8E9F4272-941E-4196-A6F5-1587B774C740}" srcOrd="1" destOrd="0" presId="urn:microsoft.com/office/officeart/2005/8/layout/list1"/>
    <dgm:cxn modelId="{CB995B96-C0A3-4F9A-AE88-28138E49487F}" type="presOf" srcId="{37EC1CB1-A139-4BE1-8EC3-833F8C488690}" destId="{2B0A684D-B977-4C21-891F-FDDAA013CBF9}" srcOrd="0" destOrd="0" presId="urn:microsoft.com/office/officeart/2005/8/layout/list1"/>
    <dgm:cxn modelId="{073BE351-1E4A-4AF5-BCBC-68A8CDCFD6A8}" type="presOf" srcId="{D3043BA8-BC14-4EB8-971B-2255E95D97C1}" destId="{BA834CBA-D522-4ADE-A239-30E0A8055FBD}" srcOrd="0" destOrd="0" presId="urn:microsoft.com/office/officeart/2005/8/layout/list1"/>
    <dgm:cxn modelId="{DD5A9AB7-D4BE-4827-8F33-B4CF69A7DFE5}" type="presParOf" srcId="{BA834CBA-D522-4ADE-A239-30E0A8055FBD}" destId="{504186E3-6F16-4B8A-BFAE-984DE34034F8}" srcOrd="0" destOrd="0" presId="urn:microsoft.com/office/officeart/2005/8/layout/list1"/>
    <dgm:cxn modelId="{7D213EDE-A0C8-424E-8C53-2E33B3579918}" type="presParOf" srcId="{504186E3-6F16-4B8A-BFAE-984DE34034F8}" destId="{3FFF5E7A-B61E-4F98-BB58-826D8DE19A6F}" srcOrd="0" destOrd="0" presId="urn:microsoft.com/office/officeart/2005/8/layout/list1"/>
    <dgm:cxn modelId="{083BB4DA-3EF0-4C50-963C-DB0E24BB1310}" type="presParOf" srcId="{504186E3-6F16-4B8A-BFAE-984DE34034F8}" destId="{F7BC4C33-3882-4AFD-9E9B-E3D31BBA26C4}" srcOrd="1" destOrd="0" presId="urn:microsoft.com/office/officeart/2005/8/layout/list1"/>
    <dgm:cxn modelId="{105C454E-9C28-4B9F-A242-109418E3026E}" type="presParOf" srcId="{BA834CBA-D522-4ADE-A239-30E0A8055FBD}" destId="{0F4660D3-5FC3-4246-9B0E-69D39615E650}" srcOrd="1" destOrd="0" presId="urn:microsoft.com/office/officeart/2005/8/layout/list1"/>
    <dgm:cxn modelId="{DF713998-6B31-414E-97E7-86FC570A7243}" type="presParOf" srcId="{BA834CBA-D522-4ADE-A239-30E0A8055FBD}" destId="{C8E05133-CD2B-4A62-87C0-A8A445D27F7C}" srcOrd="2" destOrd="0" presId="urn:microsoft.com/office/officeart/2005/8/layout/list1"/>
    <dgm:cxn modelId="{C8D9D8AD-4C7C-4FDF-8FF1-0FDDB00B72D5}" type="presParOf" srcId="{BA834CBA-D522-4ADE-A239-30E0A8055FBD}" destId="{40CAA58E-6F73-43ED-9E99-8C0E7C55993E}" srcOrd="3" destOrd="0" presId="urn:microsoft.com/office/officeart/2005/8/layout/list1"/>
    <dgm:cxn modelId="{5AA6ABC7-CA63-4EA4-A317-9F27B1410329}" type="presParOf" srcId="{BA834CBA-D522-4ADE-A239-30E0A8055FBD}" destId="{9F8C879B-6EF7-4564-86ED-DF4F8E5E3B95}" srcOrd="4" destOrd="0" presId="urn:microsoft.com/office/officeart/2005/8/layout/list1"/>
    <dgm:cxn modelId="{3DDCD429-1A44-4B7F-9329-5FC3292A84CC}" type="presParOf" srcId="{9F8C879B-6EF7-4564-86ED-DF4F8E5E3B95}" destId="{2CB18B28-77AC-4BD3-97AD-3D1192E3E9A8}" srcOrd="0" destOrd="0" presId="urn:microsoft.com/office/officeart/2005/8/layout/list1"/>
    <dgm:cxn modelId="{13ED55F2-52C2-4C6C-8B8E-780CA4D17C5A}" type="presParOf" srcId="{9F8C879B-6EF7-4564-86ED-DF4F8E5E3B95}" destId="{422AC30F-6CEC-43DF-A64C-6D1178DCCE41}" srcOrd="1" destOrd="0" presId="urn:microsoft.com/office/officeart/2005/8/layout/list1"/>
    <dgm:cxn modelId="{3331897E-2159-41A2-9FBF-AA334815B5C2}" type="presParOf" srcId="{BA834CBA-D522-4ADE-A239-30E0A8055FBD}" destId="{84CD258A-31CB-4B7D-B13D-CFA22E486257}" srcOrd="5" destOrd="0" presId="urn:microsoft.com/office/officeart/2005/8/layout/list1"/>
    <dgm:cxn modelId="{48CAED53-25DB-4090-8004-2FC349070577}" type="presParOf" srcId="{BA834CBA-D522-4ADE-A239-30E0A8055FBD}" destId="{5BFCF7A7-AD4B-4818-87B4-79A3E82D5186}" srcOrd="6" destOrd="0" presId="urn:microsoft.com/office/officeart/2005/8/layout/list1"/>
    <dgm:cxn modelId="{B5E9DCDD-B2E7-4CD1-A2E7-FFDFDD4B61E5}" type="presParOf" srcId="{BA834CBA-D522-4ADE-A239-30E0A8055FBD}" destId="{8EC0513D-B635-4AD0-9A76-28BA8C47EE67}" srcOrd="7" destOrd="0" presId="urn:microsoft.com/office/officeart/2005/8/layout/list1"/>
    <dgm:cxn modelId="{D76A40C7-7F5D-47AD-A91E-CC3FB21A28C2}" type="presParOf" srcId="{BA834CBA-D522-4ADE-A239-30E0A8055FBD}" destId="{D248D3C4-1DA1-41B4-A1CC-7FF668CDC74B}" srcOrd="8" destOrd="0" presId="urn:microsoft.com/office/officeart/2005/8/layout/list1"/>
    <dgm:cxn modelId="{B9A62BF0-D1D6-4463-A9FF-A762C06EF3DB}" type="presParOf" srcId="{D248D3C4-1DA1-41B4-A1CC-7FF668CDC74B}" destId="{2D40A228-BF6F-4E6A-81D0-6E4818501AE2}" srcOrd="0" destOrd="0" presId="urn:microsoft.com/office/officeart/2005/8/layout/list1"/>
    <dgm:cxn modelId="{2669900A-FF47-44B2-86F0-B54721864FD1}" type="presParOf" srcId="{D248D3C4-1DA1-41B4-A1CC-7FF668CDC74B}" destId="{8E9F4272-941E-4196-A6F5-1587B774C740}" srcOrd="1" destOrd="0" presId="urn:microsoft.com/office/officeart/2005/8/layout/list1"/>
    <dgm:cxn modelId="{E241341C-A83D-4F44-8D3E-3A0AFCAE6DB9}" type="presParOf" srcId="{BA834CBA-D522-4ADE-A239-30E0A8055FBD}" destId="{F4187700-5DB4-4374-8E8E-7C09933F009A}" srcOrd="9" destOrd="0" presId="urn:microsoft.com/office/officeart/2005/8/layout/list1"/>
    <dgm:cxn modelId="{49857A02-90C2-4DBB-B4FD-033223933639}" type="presParOf" srcId="{BA834CBA-D522-4ADE-A239-30E0A8055FBD}" destId="{5E6A6822-86B9-4CE1-BCB2-726DF001DB2A}" srcOrd="10" destOrd="0" presId="urn:microsoft.com/office/officeart/2005/8/layout/list1"/>
    <dgm:cxn modelId="{5C689C96-5BE3-45F8-9FE8-3137FB768656}" type="presParOf" srcId="{BA834CBA-D522-4ADE-A239-30E0A8055FBD}" destId="{E51033D3-452B-458F-B39C-2E9D53C5E3B0}" srcOrd="11" destOrd="0" presId="urn:microsoft.com/office/officeart/2005/8/layout/list1"/>
    <dgm:cxn modelId="{AAF591B4-3CD3-439D-90D7-56F8D687E0CE}" type="presParOf" srcId="{BA834CBA-D522-4ADE-A239-30E0A8055FBD}" destId="{907C3D4E-0462-4624-867B-FFEC948C6451}" srcOrd="12" destOrd="0" presId="urn:microsoft.com/office/officeart/2005/8/layout/list1"/>
    <dgm:cxn modelId="{9B5DE6D4-D4C3-4C91-9975-BDF812887ADE}" type="presParOf" srcId="{907C3D4E-0462-4624-867B-FFEC948C6451}" destId="{BEB78885-2AE7-491A-B8C3-2DD00CF286E4}" srcOrd="0" destOrd="0" presId="urn:microsoft.com/office/officeart/2005/8/layout/list1"/>
    <dgm:cxn modelId="{98E2F532-1AB7-42DC-974D-08F73AB2B14F}" type="presParOf" srcId="{907C3D4E-0462-4624-867B-FFEC948C6451}" destId="{0A944926-0B14-4F66-A2E1-89B64E5C7D0B}" srcOrd="1" destOrd="0" presId="urn:microsoft.com/office/officeart/2005/8/layout/list1"/>
    <dgm:cxn modelId="{FD7D1DF8-EA70-4AB4-8244-E7C262CE74A4}" type="presParOf" srcId="{BA834CBA-D522-4ADE-A239-30E0A8055FBD}" destId="{CD6F107B-C33F-4E42-AACC-5903D0211F35}" srcOrd="13" destOrd="0" presId="urn:microsoft.com/office/officeart/2005/8/layout/list1"/>
    <dgm:cxn modelId="{898DAB13-4A3A-44A3-9FDC-DE0A9D8BF84D}" type="presParOf" srcId="{BA834CBA-D522-4ADE-A239-30E0A8055FBD}" destId="{50D58CF7-0498-4DA6-9AC1-70643FB59A02}" srcOrd="14" destOrd="0" presId="urn:microsoft.com/office/officeart/2005/8/layout/list1"/>
    <dgm:cxn modelId="{0826D4E2-291A-43FC-9077-3C65F7E58E45}" type="presParOf" srcId="{BA834CBA-D522-4ADE-A239-30E0A8055FBD}" destId="{9FD8BB4B-CD54-4840-AE3E-8D84A8938C70}" srcOrd="15" destOrd="0" presId="urn:microsoft.com/office/officeart/2005/8/layout/list1"/>
    <dgm:cxn modelId="{357AD871-D41D-4CFA-804C-2F4EFA38D7F5}" type="presParOf" srcId="{BA834CBA-D522-4ADE-A239-30E0A8055FBD}" destId="{6B804B44-D648-4132-B4F0-CF7E4165694C}" srcOrd="16" destOrd="0" presId="urn:microsoft.com/office/officeart/2005/8/layout/list1"/>
    <dgm:cxn modelId="{5B87B372-9771-4B12-B6AE-D58A457A8AB3}" type="presParOf" srcId="{6B804B44-D648-4132-B4F0-CF7E4165694C}" destId="{16986F9A-45E4-4B28-868F-4858F35EF559}" srcOrd="0" destOrd="0" presId="urn:microsoft.com/office/officeart/2005/8/layout/list1"/>
    <dgm:cxn modelId="{410363FA-EED6-461C-A3CA-55AA561F67D4}" type="presParOf" srcId="{6B804B44-D648-4132-B4F0-CF7E4165694C}" destId="{CD7D906B-EC8C-4EB8-B97B-783815E89260}" srcOrd="1" destOrd="0" presId="urn:microsoft.com/office/officeart/2005/8/layout/list1"/>
    <dgm:cxn modelId="{8CFBA489-E330-4E69-B0A8-1AE961339E80}" type="presParOf" srcId="{BA834CBA-D522-4ADE-A239-30E0A8055FBD}" destId="{5BB342FC-C7D7-40ED-82C9-ED84E3C890D3}" srcOrd="17" destOrd="0" presId="urn:microsoft.com/office/officeart/2005/8/layout/list1"/>
    <dgm:cxn modelId="{F93E326C-54A1-45C0-825F-88A3860F1925}" type="presParOf" srcId="{BA834CBA-D522-4ADE-A239-30E0A8055FBD}" destId="{D6C566A9-6964-4EB1-92F3-434036A08957}" srcOrd="18" destOrd="0" presId="urn:microsoft.com/office/officeart/2005/8/layout/list1"/>
    <dgm:cxn modelId="{427839F1-6116-4259-8FFB-A2A20C1BA48F}" type="presParOf" srcId="{BA834CBA-D522-4ADE-A239-30E0A8055FBD}" destId="{C61D0AE8-8181-4B8E-A865-E8B47E45928F}" srcOrd="19" destOrd="0" presId="urn:microsoft.com/office/officeart/2005/8/layout/list1"/>
    <dgm:cxn modelId="{F775D803-7158-4938-A45C-1AB40B6226A1}" type="presParOf" srcId="{BA834CBA-D522-4ADE-A239-30E0A8055FBD}" destId="{27123023-06B1-4DCB-9FE4-84EF51ABC04F}" srcOrd="20" destOrd="0" presId="urn:microsoft.com/office/officeart/2005/8/layout/list1"/>
    <dgm:cxn modelId="{ECAC1180-6D38-4298-8A57-902C76F7CAEA}" type="presParOf" srcId="{27123023-06B1-4DCB-9FE4-84EF51ABC04F}" destId="{2B0A684D-B977-4C21-891F-FDDAA013CBF9}" srcOrd="0" destOrd="0" presId="urn:microsoft.com/office/officeart/2005/8/layout/list1"/>
    <dgm:cxn modelId="{0C8ED4FA-7922-4A37-AFD0-BD7580807817}" type="presParOf" srcId="{27123023-06B1-4DCB-9FE4-84EF51ABC04F}" destId="{57DB7FF5-340A-4E16-8713-1D419A3C24C5}" srcOrd="1" destOrd="0" presId="urn:microsoft.com/office/officeart/2005/8/layout/list1"/>
    <dgm:cxn modelId="{FDABF9A2-BFC4-4FA4-BF9D-49AB46CD8D2E}" type="presParOf" srcId="{BA834CBA-D522-4ADE-A239-30E0A8055FBD}" destId="{187DEC19-C920-44F0-BF68-47BC3522831E}" srcOrd="21" destOrd="0" presId="urn:microsoft.com/office/officeart/2005/8/layout/list1"/>
    <dgm:cxn modelId="{24AEAC83-E161-4DDA-A0C5-C94CEF10D985}" type="presParOf" srcId="{BA834CBA-D522-4ADE-A239-30E0A8055FBD}" destId="{BB6E12E1-66B5-4152-8E0E-D978D471B48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F75CF-91BB-48F9-B67E-55381FCD61A7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B91FE10-88AF-4C65-B5D8-A84F9EF855C2}">
      <dgm:prSet phldrT="[Text]" custT="1"/>
      <dgm:spPr>
        <a:solidFill>
          <a:srgbClr val="00B05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আসক্তির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4120E-992D-4048-8397-820FF8BA6881}" type="par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CC4E2-C15D-46D9-85E2-D8D09689DEFE}" type="sib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56819-EC8D-4FA9-9452-03B67B951A89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শরীর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মনে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বিভিন্ন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ধরনের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পরিবর্তন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889AFE-0641-438F-93CA-022DCF136600}" type="parTrans" cxnId="{1ECE06D1-A951-4EF5-B95C-AC78CAF2019B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999E4-1ACC-4F28-91C5-E14A80005871}" type="sibTrans" cxnId="{1ECE06D1-A951-4EF5-B95C-AC78CAF2019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85A10-8B62-455E-89FF-D7EEC7F0E964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ঘুমের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অনিয়ম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C0884-ACAC-45FC-9863-279591FECE96}" type="parTrans" cxnId="{3779D944-5407-4756-B208-C1D72C98631D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4BA96-8BA2-4C74-9FE3-9A77681F00C8}" type="sibTrans" cxnId="{3779D944-5407-4756-B208-C1D72C98631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CD15-7A93-4B60-8F6B-836F6F6014AD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মেজাজ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বিগড়ে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থাকা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6F46E-69EE-4ECE-A160-24EF9D25848F}" type="parTrans" cxnId="{FE2131B4-D999-4EE2-B90E-57CEA5EB4671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81A0A-0C9A-46E3-B6EA-9F1E716BF4CF}" type="sibTrans" cxnId="{FE2131B4-D999-4EE2-B90E-57CEA5EB46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1D5D4-B45D-4288-A90F-B297851FCA2C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অল্পতে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ক্ষেপে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যায়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CA277-2819-4DF3-82B2-02EFE2026E1F}" type="parTrans" cxnId="{3F65E235-21B4-425B-9B14-A95198C23DAE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1ADBB-0962-49AE-B66F-58D91DF94D0E}" type="sibTrans" cxnId="{3F65E235-21B4-425B-9B14-A95198C23DAE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1A5D12-AF03-4C20-BBD9-77FD6C98B31E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সম্পর্কের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অবনতি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AD132-C00E-4C90-ACC9-A99DC4BD37C8}" type="parTrans" cxnId="{62E55A4A-EBFF-4707-816B-71120709D750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263DA-4923-4C90-B40A-D098F241D265}" type="sibTrans" cxnId="{62E55A4A-EBFF-4707-816B-71120709D750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9E68A-8987-4106-9A15-0EE0A9F80EE5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একা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থাকতে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পছন্দ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03D81-A8B7-442E-B1BA-7E67AC031E54}" type="parTrans" cxnId="{B8E82E2F-E6AE-47EB-9B90-7BA2812BFB7A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0C41E-ABA8-4B21-B5B7-B48ABC09E65C}" type="sibTrans" cxnId="{B8E82E2F-E6AE-47EB-9B90-7BA2812BFB7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7304-D0CD-4723-B593-047B465A2E4E}" type="pres">
      <dgm:prSet presAssocID="{C7EF75CF-91BB-48F9-B67E-55381FCD61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57E45-D3A9-464A-BF73-C4B141038AD5}" type="pres">
      <dgm:prSet presAssocID="{9B91FE10-88AF-4C65-B5D8-A84F9EF855C2}" presName="centerShape" presStyleLbl="node0" presStyleIdx="0" presStyleCnt="1"/>
      <dgm:spPr/>
      <dgm:t>
        <a:bodyPr/>
        <a:lstStyle/>
        <a:p>
          <a:endParaRPr lang="en-US"/>
        </a:p>
      </dgm:t>
    </dgm:pt>
    <dgm:pt modelId="{6330B000-A51C-4FB0-B318-2C75B55D77DB}" type="pres">
      <dgm:prSet presAssocID="{DF889AFE-0641-438F-93CA-022DCF1366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1E2A3AC-2ECF-499F-A136-996B0890FD03}" type="pres">
      <dgm:prSet presAssocID="{DF889AFE-0641-438F-93CA-022DCF1366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1C4D8EC-FF3D-41D8-B809-1457506A4C58}" type="pres">
      <dgm:prSet presAssocID="{24256819-EC8D-4FA9-9452-03B67B951A89}" presName="node" presStyleLbl="node1" presStyleIdx="0" presStyleCnt="6" custRadScaleRad="95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13E24-E7B6-4D41-A306-37A28D07941B}" type="pres">
      <dgm:prSet presAssocID="{C3CC0884-ACAC-45FC-9863-279591FECE9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15AF8F3-AA38-4D34-A1FE-2215C87D87FD}" type="pres">
      <dgm:prSet presAssocID="{C3CC0884-ACAC-45FC-9863-279591FECE9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5B2AB1-3570-4915-AFCF-DB4A3834A7D0}" type="pres">
      <dgm:prSet presAssocID="{ABC85A10-8B62-455E-89FF-D7EEC7F0E9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CBBDC-5DB5-40F3-80C5-96E828D3C91D}" type="pres">
      <dgm:prSet presAssocID="{A4F6F46E-69EE-4ECE-A160-24EF9D25848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D12006E-68EF-49F1-80F9-C623B5180D8A}" type="pres">
      <dgm:prSet presAssocID="{A4F6F46E-69EE-4ECE-A160-24EF9D25848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B132415-0879-4EA8-BA79-69FD513E8BD2}" type="pres">
      <dgm:prSet presAssocID="{267ACD15-7A93-4B60-8F6B-836F6F6014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DF6-EBAA-42ED-8715-E503A3DD5B49}" type="pres">
      <dgm:prSet presAssocID="{511CA277-2819-4DF3-82B2-02EFE2026E1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85406E7-AD37-4CC5-A495-EC756B0A117E}" type="pres">
      <dgm:prSet presAssocID="{511CA277-2819-4DF3-82B2-02EFE2026E1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11F710F-5622-46A1-AF3D-082D4927411D}" type="pres">
      <dgm:prSet presAssocID="{0D61D5D4-B45D-4288-A90F-B297851FCA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5C36-45FF-4C1B-A4BB-4FA961217F54}" type="pres">
      <dgm:prSet presAssocID="{E9AAD132-C00E-4C90-ACC9-A99DC4BD37C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EECD507-2535-41D9-A2A4-84D7B79073CC}" type="pres">
      <dgm:prSet presAssocID="{E9AAD132-C00E-4C90-ACC9-A99DC4BD37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2122BFC-524F-4D09-8DE6-749F37DBF3A6}" type="pres">
      <dgm:prSet presAssocID="{891A5D12-AF03-4C20-BBD9-77FD6C98B3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34C54-C18E-4768-A38C-5E8B6E7C0B28}" type="pres">
      <dgm:prSet presAssocID="{78803D81-A8B7-442E-B1BA-7E67AC031E5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FFB1917-5F7E-4887-840B-6C3F37974C55}" type="pres">
      <dgm:prSet presAssocID="{78803D81-A8B7-442E-B1BA-7E67AC031E5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76C6E6-BBA3-467D-8594-8FD45429649A}" type="pres">
      <dgm:prSet presAssocID="{3ED9E68A-8987-4106-9A15-0EE0A9F80E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C2ED7-1F20-4F4D-A184-C8196D52DD37}" srcId="{C7EF75CF-91BB-48F9-B67E-55381FCD61A7}" destId="{9B91FE10-88AF-4C65-B5D8-A84F9EF855C2}" srcOrd="0" destOrd="0" parTransId="{6734120E-992D-4048-8397-820FF8BA6881}" sibTransId="{ACACC4E2-C15D-46D9-85E2-D8D09689DEFE}"/>
    <dgm:cxn modelId="{FE2131B4-D999-4EE2-B90E-57CEA5EB4671}" srcId="{9B91FE10-88AF-4C65-B5D8-A84F9EF855C2}" destId="{267ACD15-7A93-4B60-8F6B-836F6F6014AD}" srcOrd="2" destOrd="0" parTransId="{A4F6F46E-69EE-4ECE-A160-24EF9D25848F}" sibTransId="{1A781A0A-0C9A-46E3-B6EA-9F1E716BF4CF}"/>
    <dgm:cxn modelId="{43573573-A30C-488C-A833-E61F082533D9}" type="presOf" srcId="{ABC85A10-8B62-455E-89FF-D7EEC7F0E964}" destId="{0B5B2AB1-3570-4915-AFCF-DB4A3834A7D0}" srcOrd="0" destOrd="0" presId="urn:microsoft.com/office/officeart/2005/8/layout/radial5"/>
    <dgm:cxn modelId="{84CCEBAA-0ADA-4A51-97DB-768050FB71CD}" type="presOf" srcId="{3ED9E68A-8987-4106-9A15-0EE0A9F80EE5}" destId="{3C76C6E6-BBA3-467D-8594-8FD45429649A}" srcOrd="0" destOrd="0" presId="urn:microsoft.com/office/officeart/2005/8/layout/radial5"/>
    <dgm:cxn modelId="{1862C361-3D12-4177-AADB-FE21211810CB}" type="presOf" srcId="{C3CC0884-ACAC-45FC-9863-279591FECE96}" destId="{A15AF8F3-AA38-4D34-A1FE-2215C87D87FD}" srcOrd="1" destOrd="0" presId="urn:microsoft.com/office/officeart/2005/8/layout/radial5"/>
    <dgm:cxn modelId="{1F29C3DD-1310-4EA4-A187-9A6A832ADC7F}" type="presOf" srcId="{511CA277-2819-4DF3-82B2-02EFE2026E1F}" destId="{C85406E7-AD37-4CC5-A495-EC756B0A117E}" srcOrd="1" destOrd="0" presId="urn:microsoft.com/office/officeart/2005/8/layout/radial5"/>
    <dgm:cxn modelId="{62E55A4A-EBFF-4707-816B-71120709D750}" srcId="{9B91FE10-88AF-4C65-B5D8-A84F9EF855C2}" destId="{891A5D12-AF03-4C20-BBD9-77FD6C98B31E}" srcOrd="4" destOrd="0" parTransId="{E9AAD132-C00E-4C90-ACC9-A99DC4BD37C8}" sibTransId="{D4B263DA-4923-4C90-B40A-D098F241D265}"/>
    <dgm:cxn modelId="{2A023112-BA69-4B64-AC69-EB89AEBCBC48}" type="presOf" srcId="{DF889AFE-0641-438F-93CA-022DCF136600}" destId="{F1E2A3AC-2ECF-499F-A136-996B0890FD03}" srcOrd="1" destOrd="0" presId="urn:microsoft.com/office/officeart/2005/8/layout/radial5"/>
    <dgm:cxn modelId="{3F65E235-21B4-425B-9B14-A95198C23DAE}" srcId="{9B91FE10-88AF-4C65-B5D8-A84F9EF855C2}" destId="{0D61D5D4-B45D-4288-A90F-B297851FCA2C}" srcOrd="3" destOrd="0" parTransId="{511CA277-2819-4DF3-82B2-02EFE2026E1F}" sibTransId="{7521ADBB-0962-49AE-B66F-58D91DF94D0E}"/>
    <dgm:cxn modelId="{174B06C5-EA93-4F28-962B-9C39C7AE5D99}" type="presOf" srcId="{891A5D12-AF03-4C20-BBD9-77FD6C98B31E}" destId="{02122BFC-524F-4D09-8DE6-749F37DBF3A6}" srcOrd="0" destOrd="0" presId="urn:microsoft.com/office/officeart/2005/8/layout/radial5"/>
    <dgm:cxn modelId="{289407E5-E5F8-4E81-865E-1E102FD1B7D4}" type="presOf" srcId="{511CA277-2819-4DF3-82B2-02EFE2026E1F}" destId="{EBDA7DF6-EBAA-42ED-8715-E503A3DD5B49}" srcOrd="0" destOrd="0" presId="urn:microsoft.com/office/officeart/2005/8/layout/radial5"/>
    <dgm:cxn modelId="{E77E3D66-6EDA-4FB2-8E12-358BE6A0B971}" type="presOf" srcId="{E9AAD132-C00E-4C90-ACC9-A99DC4BD37C8}" destId="{8B9A5C36-45FF-4C1B-A4BB-4FA961217F54}" srcOrd="0" destOrd="0" presId="urn:microsoft.com/office/officeart/2005/8/layout/radial5"/>
    <dgm:cxn modelId="{3779D944-5407-4756-B208-C1D72C98631D}" srcId="{9B91FE10-88AF-4C65-B5D8-A84F9EF855C2}" destId="{ABC85A10-8B62-455E-89FF-D7EEC7F0E964}" srcOrd="1" destOrd="0" parTransId="{C3CC0884-ACAC-45FC-9863-279591FECE96}" sibTransId="{5E34BA96-8BA2-4C74-9FE3-9A77681F00C8}"/>
    <dgm:cxn modelId="{A1E31B48-8B2F-4745-BCCB-5E20F1918F0E}" type="presOf" srcId="{0D61D5D4-B45D-4288-A90F-B297851FCA2C}" destId="{D11F710F-5622-46A1-AF3D-082D4927411D}" srcOrd="0" destOrd="0" presId="urn:microsoft.com/office/officeart/2005/8/layout/radial5"/>
    <dgm:cxn modelId="{38FC3EBB-0392-4D40-9B21-6900092C00D9}" type="presOf" srcId="{267ACD15-7A93-4B60-8F6B-836F6F6014AD}" destId="{9B132415-0879-4EA8-BA79-69FD513E8BD2}" srcOrd="0" destOrd="0" presId="urn:microsoft.com/office/officeart/2005/8/layout/radial5"/>
    <dgm:cxn modelId="{E4DFAC35-CA0D-416E-86E9-6000DB87023C}" type="presOf" srcId="{78803D81-A8B7-442E-B1BA-7E67AC031E54}" destId="{4FFB1917-5F7E-4887-840B-6C3F37974C55}" srcOrd="1" destOrd="0" presId="urn:microsoft.com/office/officeart/2005/8/layout/radial5"/>
    <dgm:cxn modelId="{6EB6330D-C308-450F-9AD2-BF809B02548D}" type="presOf" srcId="{A4F6F46E-69EE-4ECE-A160-24EF9D25848F}" destId="{4D12006E-68EF-49F1-80F9-C623B5180D8A}" srcOrd="1" destOrd="0" presId="urn:microsoft.com/office/officeart/2005/8/layout/radial5"/>
    <dgm:cxn modelId="{60A6BB8A-60B8-4A13-98E2-223333740891}" type="presOf" srcId="{9B91FE10-88AF-4C65-B5D8-A84F9EF855C2}" destId="{C2C57E45-D3A9-464A-BF73-C4B141038AD5}" srcOrd="0" destOrd="0" presId="urn:microsoft.com/office/officeart/2005/8/layout/radial5"/>
    <dgm:cxn modelId="{B8E82E2F-E6AE-47EB-9B90-7BA2812BFB7A}" srcId="{9B91FE10-88AF-4C65-B5D8-A84F9EF855C2}" destId="{3ED9E68A-8987-4106-9A15-0EE0A9F80EE5}" srcOrd="5" destOrd="0" parTransId="{78803D81-A8B7-442E-B1BA-7E67AC031E54}" sibTransId="{A110C41E-ABA8-4B21-B5B7-B48ABC09E65C}"/>
    <dgm:cxn modelId="{0F3291B2-990A-4304-9BF8-1CE3743D8F90}" type="presOf" srcId="{DF889AFE-0641-438F-93CA-022DCF136600}" destId="{6330B000-A51C-4FB0-B318-2C75B55D77DB}" srcOrd="0" destOrd="0" presId="urn:microsoft.com/office/officeart/2005/8/layout/radial5"/>
    <dgm:cxn modelId="{41DA32DD-DE76-4CBA-8265-D6D1E21AF1A0}" type="presOf" srcId="{C3CC0884-ACAC-45FC-9863-279591FECE96}" destId="{C4C13E24-E7B6-4D41-A306-37A28D07941B}" srcOrd="0" destOrd="0" presId="urn:microsoft.com/office/officeart/2005/8/layout/radial5"/>
    <dgm:cxn modelId="{323894CC-ECD4-49F6-9C98-BB52C0EB2F62}" type="presOf" srcId="{C7EF75CF-91BB-48F9-B67E-55381FCD61A7}" destId="{53097304-D0CD-4723-B593-047B465A2E4E}" srcOrd="0" destOrd="0" presId="urn:microsoft.com/office/officeart/2005/8/layout/radial5"/>
    <dgm:cxn modelId="{1ECE06D1-A951-4EF5-B95C-AC78CAF2019B}" srcId="{9B91FE10-88AF-4C65-B5D8-A84F9EF855C2}" destId="{24256819-EC8D-4FA9-9452-03B67B951A89}" srcOrd="0" destOrd="0" parTransId="{DF889AFE-0641-438F-93CA-022DCF136600}" sibTransId="{DEB999E4-1ACC-4F28-91C5-E14A80005871}"/>
    <dgm:cxn modelId="{7C781A79-738C-4AB9-8B22-148B0567307B}" type="presOf" srcId="{A4F6F46E-69EE-4ECE-A160-24EF9D25848F}" destId="{C19CBBDC-5DB5-40F3-80C5-96E828D3C91D}" srcOrd="0" destOrd="0" presId="urn:microsoft.com/office/officeart/2005/8/layout/radial5"/>
    <dgm:cxn modelId="{A53D4EE5-4D90-4DA1-B42B-81B1AC911285}" type="presOf" srcId="{E9AAD132-C00E-4C90-ACC9-A99DC4BD37C8}" destId="{6EECD507-2535-41D9-A2A4-84D7B79073CC}" srcOrd="1" destOrd="0" presId="urn:microsoft.com/office/officeart/2005/8/layout/radial5"/>
    <dgm:cxn modelId="{D3603E40-027F-4B61-8079-4364591CB471}" type="presOf" srcId="{78803D81-A8B7-442E-B1BA-7E67AC031E54}" destId="{60C34C54-C18E-4768-A38C-5E8B6E7C0B28}" srcOrd="0" destOrd="0" presId="urn:microsoft.com/office/officeart/2005/8/layout/radial5"/>
    <dgm:cxn modelId="{4D975052-2E3B-4C71-B684-10175BD095F0}" type="presOf" srcId="{24256819-EC8D-4FA9-9452-03B67B951A89}" destId="{61C4D8EC-FF3D-41D8-B809-1457506A4C58}" srcOrd="0" destOrd="0" presId="urn:microsoft.com/office/officeart/2005/8/layout/radial5"/>
    <dgm:cxn modelId="{185960F3-B82E-4C13-9F2A-A68BEBAC51C1}" type="presParOf" srcId="{53097304-D0CD-4723-B593-047B465A2E4E}" destId="{C2C57E45-D3A9-464A-BF73-C4B141038AD5}" srcOrd="0" destOrd="0" presId="urn:microsoft.com/office/officeart/2005/8/layout/radial5"/>
    <dgm:cxn modelId="{06C3BA0D-9053-4CE6-B8AB-85CFFE0B5295}" type="presParOf" srcId="{53097304-D0CD-4723-B593-047B465A2E4E}" destId="{6330B000-A51C-4FB0-B318-2C75B55D77DB}" srcOrd="1" destOrd="0" presId="urn:microsoft.com/office/officeart/2005/8/layout/radial5"/>
    <dgm:cxn modelId="{90ECF5ED-063D-4B0E-A91A-F5F7D0DFFA6F}" type="presParOf" srcId="{6330B000-A51C-4FB0-B318-2C75B55D77DB}" destId="{F1E2A3AC-2ECF-499F-A136-996B0890FD03}" srcOrd="0" destOrd="0" presId="urn:microsoft.com/office/officeart/2005/8/layout/radial5"/>
    <dgm:cxn modelId="{F4418A04-6C92-4E89-AD79-98A0A064AA45}" type="presParOf" srcId="{53097304-D0CD-4723-B593-047B465A2E4E}" destId="{61C4D8EC-FF3D-41D8-B809-1457506A4C58}" srcOrd="2" destOrd="0" presId="urn:microsoft.com/office/officeart/2005/8/layout/radial5"/>
    <dgm:cxn modelId="{0D62DBED-75F6-4E9C-B89B-52FEB58DFC55}" type="presParOf" srcId="{53097304-D0CD-4723-B593-047B465A2E4E}" destId="{C4C13E24-E7B6-4D41-A306-37A28D07941B}" srcOrd="3" destOrd="0" presId="urn:microsoft.com/office/officeart/2005/8/layout/radial5"/>
    <dgm:cxn modelId="{72A55006-A962-4A97-87D8-90846D40618A}" type="presParOf" srcId="{C4C13E24-E7B6-4D41-A306-37A28D07941B}" destId="{A15AF8F3-AA38-4D34-A1FE-2215C87D87FD}" srcOrd="0" destOrd="0" presId="urn:microsoft.com/office/officeart/2005/8/layout/radial5"/>
    <dgm:cxn modelId="{22D37603-9529-4DC6-8D12-4A11DA596F3F}" type="presParOf" srcId="{53097304-D0CD-4723-B593-047B465A2E4E}" destId="{0B5B2AB1-3570-4915-AFCF-DB4A3834A7D0}" srcOrd="4" destOrd="0" presId="urn:microsoft.com/office/officeart/2005/8/layout/radial5"/>
    <dgm:cxn modelId="{A1401C9B-7A17-4525-A2B0-A835724BD7BD}" type="presParOf" srcId="{53097304-D0CD-4723-B593-047B465A2E4E}" destId="{C19CBBDC-5DB5-40F3-80C5-96E828D3C91D}" srcOrd="5" destOrd="0" presId="urn:microsoft.com/office/officeart/2005/8/layout/radial5"/>
    <dgm:cxn modelId="{37AE8690-065B-4CF9-91E6-3D0E86BAE557}" type="presParOf" srcId="{C19CBBDC-5DB5-40F3-80C5-96E828D3C91D}" destId="{4D12006E-68EF-49F1-80F9-C623B5180D8A}" srcOrd="0" destOrd="0" presId="urn:microsoft.com/office/officeart/2005/8/layout/radial5"/>
    <dgm:cxn modelId="{24775191-9FFE-4DC5-B965-85BE9DE06A74}" type="presParOf" srcId="{53097304-D0CD-4723-B593-047B465A2E4E}" destId="{9B132415-0879-4EA8-BA79-69FD513E8BD2}" srcOrd="6" destOrd="0" presId="urn:microsoft.com/office/officeart/2005/8/layout/radial5"/>
    <dgm:cxn modelId="{79CFB04E-3007-4ABF-B5E7-B8B89C578455}" type="presParOf" srcId="{53097304-D0CD-4723-B593-047B465A2E4E}" destId="{EBDA7DF6-EBAA-42ED-8715-E503A3DD5B49}" srcOrd="7" destOrd="0" presId="urn:microsoft.com/office/officeart/2005/8/layout/radial5"/>
    <dgm:cxn modelId="{CBACED5D-2B47-4D1A-8FD0-C8B4E7963239}" type="presParOf" srcId="{EBDA7DF6-EBAA-42ED-8715-E503A3DD5B49}" destId="{C85406E7-AD37-4CC5-A495-EC756B0A117E}" srcOrd="0" destOrd="0" presId="urn:microsoft.com/office/officeart/2005/8/layout/radial5"/>
    <dgm:cxn modelId="{64F71253-A37A-4980-83FE-F03260EFF699}" type="presParOf" srcId="{53097304-D0CD-4723-B593-047B465A2E4E}" destId="{D11F710F-5622-46A1-AF3D-082D4927411D}" srcOrd="8" destOrd="0" presId="urn:microsoft.com/office/officeart/2005/8/layout/radial5"/>
    <dgm:cxn modelId="{CFA30A75-CE10-462B-8043-E19AD4963C01}" type="presParOf" srcId="{53097304-D0CD-4723-B593-047B465A2E4E}" destId="{8B9A5C36-45FF-4C1B-A4BB-4FA961217F54}" srcOrd="9" destOrd="0" presId="urn:microsoft.com/office/officeart/2005/8/layout/radial5"/>
    <dgm:cxn modelId="{34454D66-9245-4527-9573-6AEAEC98964A}" type="presParOf" srcId="{8B9A5C36-45FF-4C1B-A4BB-4FA961217F54}" destId="{6EECD507-2535-41D9-A2A4-84D7B79073CC}" srcOrd="0" destOrd="0" presId="urn:microsoft.com/office/officeart/2005/8/layout/radial5"/>
    <dgm:cxn modelId="{8D7AE4CD-A3ED-4EA7-9BDF-0CF17D7A5EF9}" type="presParOf" srcId="{53097304-D0CD-4723-B593-047B465A2E4E}" destId="{02122BFC-524F-4D09-8DE6-749F37DBF3A6}" srcOrd="10" destOrd="0" presId="urn:microsoft.com/office/officeart/2005/8/layout/radial5"/>
    <dgm:cxn modelId="{736A260D-A318-4BF9-8546-77399837CBD4}" type="presParOf" srcId="{53097304-D0CD-4723-B593-047B465A2E4E}" destId="{60C34C54-C18E-4768-A38C-5E8B6E7C0B28}" srcOrd="11" destOrd="0" presId="urn:microsoft.com/office/officeart/2005/8/layout/radial5"/>
    <dgm:cxn modelId="{AF22E309-85A7-402F-A72E-4D75C3D9956D}" type="presParOf" srcId="{60C34C54-C18E-4768-A38C-5E8B6E7C0B28}" destId="{4FFB1917-5F7E-4887-840B-6C3F37974C55}" srcOrd="0" destOrd="0" presId="urn:microsoft.com/office/officeart/2005/8/layout/radial5"/>
    <dgm:cxn modelId="{A20EEC0D-1D7F-4219-998F-CDF982E5C1FC}" type="presParOf" srcId="{53097304-D0CD-4723-B593-047B465A2E4E}" destId="{3C76C6E6-BBA3-467D-8594-8FD4542964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C9D7-363E-4ED9-B495-8062FF1CB01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E409C-33E4-40DB-BB54-548EE3B9B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679-3BDF-4AE5-A14A-8A7904CBA6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B2851-CC65-463E-B3B2-1EC4F8B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gif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6255" y="341082"/>
            <a:ext cx="87360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15659" y="514029"/>
            <a:ext cx="7737231" cy="506437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15654" y="514029"/>
            <a:ext cx="7737231" cy="3136717"/>
            <a:chOff x="2545443" y="1953085"/>
            <a:chExt cx="7737231" cy="3433857"/>
          </a:xfrm>
        </p:grpSpPr>
        <p:sp>
          <p:nvSpPr>
            <p:cNvPr id="8" name="Rounded Rectangle 7"/>
            <p:cNvSpPr/>
            <p:nvPr/>
          </p:nvSpPr>
          <p:spPr>
            <a:xfrm>
              <a:off x="2545443" y="1953085"/>
              <a:ext cx="7737231" cy="506437"/>
            </a:xfrm>
            <a:prstGeom prst="roundRect">
              <a:avLst>
                <a:gd name="adj" fmla="val 50000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49200" y="2459522"/>
              <a:ext cx="7329715" cy="29274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lowchart: Sequential Access Storage 1"/>
          <p:cNvSpPr/>
          <p:nvPr/>
        </p:nvSpPr>
        <p:spPr>
          <a:xfrm>
            <a:off x="3397341" y="3995225"/>
            <a:ext cx="5373859" cy="2391507"/>
          </a:xfrm>
          <a:prstGeom prst="flowChartMagneticTap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013 0.3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00" y="1726004"/>
            <a:ext cx="5486399" cy="31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977900" y="1582625"/>
            <a:ext cx="103123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as-IN" sz="4400" b="1" dirty="0">
                <a:ln>
                  <a:solidFill>
                    <a:srgbClr val="6F3AF4"/>
                  </a:solidFill>
                </a:ln>
                <a:solidFill>
                  <a:srgbClr val="6F3A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আসক্তি হচ্ছে এক ধরনের টান যা আমরা বার বার অনুভব করি যার উপর অসুস্থ্য নির্ভরশীলতা তৈরী হয়। আসক্ত ব্যক্তিরা খারাপওনা, পাগলওনা তারা শারিরিক ও মানসিক ভাবে অসুস্থ্য।</a:t>
            </a:r>
            <a:endParaRPr lang="en-US" sz="4236" b="1" dirty="0">
              <a:ln>
                <a:solidFill>
                  <a:srgbClr val="6F3AF4"/>
                </a:solidFill>
              </a:ln>
              <a:solidFill>
                <a:srgbClr val="6F3A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6045" y="311873"/>
            <a:ext cx="7716769" cy="814748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765" b="1" u="sng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4765" b="1" u="sng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311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169D286-F4D7-4C8B-A6BD-D05384C7F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mtClean="0"/>
              <a:t>&gt;&gt; যারা আগে থেকেই অন্য কোনো কারণে উদ্বেগে রয়েছেন।</a:t>
            </a:r>
            <a:endParaRPr lang="en-US"/>
          </a:p>
        </p:txBody>
      </p:sp>
      <p:sp>
        <p:nvSpPr>
          <p:cNvPr id="3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789222" y="658049"/>
            <a:ext cx="6732017" cy="7255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2033" y="2392202"/>
            <a:ext cx="76248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উদ্বেগে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রয়েছেন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4246" y="2376041"/>
            <a:ext cx="9066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বিষণ্নতায়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একাকিত্বে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ভুগছেন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2033" y="2362942"/>
            <a:ext cx="906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ড্রাগ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অ্যালকোহল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জুয়াখেলা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বিকৃত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মানসিকতায়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আসক্ত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1790" y="2362942"/>
            <a:ext cx="906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টিনএজার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রোমাঞ্চপ্রিয়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অতি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উত্সাহী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4120" y="2353811"/>
            <a:ext cx="9066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শারীরিকভাবে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অলস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ঘরকুনো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9820" y="2362942"/>
            <a:ext cx="906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কিছুকেই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হালকাভাবে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কিছুতেই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সিরিয়াস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0927" y="2355156"/>
            <a:ext cx="90665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বন্ধু-বান্ধব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বিপদ-আপদে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মতো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কেউ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8076" y="2379103"/>
            <a:ext cx="906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অসামাজিক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লাজুক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মিশতে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4236" y="2392202"/>
            <a:ext cx="90665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বাস্তব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এড়িয়ে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চায়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0355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3469710" y="409022"/>
            <a:ext cx="5260932" cy="7255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2609735"/>
              </p:ext>
            </p:extLst>
          </p:nvPr>
        </p:nvGraphicFramePr>
        <p:xfrm>
          <a:off x="3945700" y="1383546"/>
          <a:ext cx="5148196" cy="486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4287243"/>
              </p:ext>
            </p:extLst>
          </p:nvPr>
        </p:nvGraphicFramePr>
        <p:xfrm>
          <a:off x="379827" y="253218"/>
          <a:ext cx="11366695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2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662" y="3100346"/>
            <a:ext cx="884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4120388" y="741172"/>
            <a:ext cx="3606935" cy="7255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3177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78109" y="1670307"/>
            <a:ext cx="10312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সন্তানের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সার্বিক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বিবেচনা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দেখুন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প্রযুক্তি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ইন্টারনেট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প্রস্তুত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সম্মানবোধ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নিজেকে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কতটুকু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নিয়ন্ত্রণ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সক্ষম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6461" y="288814"/>
            <a:ext cx="7716769" cy="814748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765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আসক্তি</a:t>
            </a:r>
            <a:r>
              <a:rPr lang="en-US" sz="4765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4765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প্রতিরোধ</a:t>
            </a:r>
            <a:r>
              <a:rPr lang="en-US" sz="4765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765" b="1" u="sng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প্রতিকার</a:t>
            </a:r>
            <a:endParaRPr lang="en-US" sz="4765" b="1" u="sng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78109" y="1670307"/>
            <a:ext cx="10312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ডেস্কটপ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এরিয়া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রাখুন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শিশু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আপনার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মুঠোফোন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ট্যাব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ল্যাপটপ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সেদিকে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78108" y="1670306"/>
            <a:ext cx="10312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as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নেশা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কাটানোর জন্য বাবা-মার নিজেদেরই মোবাইল ব্যবহার কমাতে হবে। অন্তত বাচ্চাদের সামনে একেবারে প্রয়োজনটুকু ছাড়া মোবাইল বা ইন্টারনেট ব্যবহার না করাই ভালো।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78107" y="1670306"/>
            <a:ext cx="10312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বাচ্চাদের খেলার সময় ও অবসর সময়ের প্ল্যানটি সঠিকভাবে করতে হবে। </a:t>
            </a:r>
            <a:r>
              <a:rPr lang="as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বিকাল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 বাচ্চাকে খেলতে পাঠালে সে প্রকৃতির সান্নিধ্যও পাবে আর অন্য বাচ্চাদের সঙ্গে মিশে তার সামাজিক দিকটাও উন্নত </a:t>
            </a:r>
            <a:r>
              <a:rPr lang="as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078107" y="1670306"/>
            <a:ext cx="10312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বাচ্চাদের কোয়ালিটি টাইম দিতে হবে। স্কুলে কি হয়েছে, পড়াশোনা থেকে শুরু করে খেলাধুলা সব বিষয়েই আলোচনা করতে হবে। তাহলে আপনি অনেক কিছু জানতেও পারবেন আপনার অনুপস্থিতির সময় সম্পর্কে</a:t>
            </a:r>
            <a:r>
              <a:rPr lang="as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F501F3B-1F64-4242-9251-09946AAF534A}"/>
              </a:ext>
            </a:extLst>
          </p:cNvPr>
          <p:cNvSpPr/>
          <p:nvPr/>
        </p:nvSpPr>
        <p:spPr>
          <a:xfrm>
            <a:off x="1174427" y="1116806"/>
            <a:ext cx="1138917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36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024C5A-D747-4F54-9C53-56D3E515CEF7}"/>
              </a:ext>
            </a:extLst>
          </p:cNvPr>
          <p:cNvSpPr/>
          <p:nvPr/>
        </p:nvSpPr>
        <p:spPr>
          <a:xfrm>
            <a:off x="1736456" y="1663364"/>
            <a:ext cx="321076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A6B576F-54ED-41AE-A91E-B313761A8873}"/>
              </a:ext>
            </a:extLst>
          </p:cNvPr>
          <p:cNvSpPr/>
          <p:nvPr/>
        </p:nvSpPr>
        <p:spPr>
          <a:xfrm>
            <a:off x="5988725" y="1675118"/>
            <a:ext cx="32292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শোওয়ার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984696-86B1-4C85-97AC-645460493060}"/>
              </a:ext>
            </a:extLst>
          </p:cNvPr>
          <p:cNvSpPr/>
          <p:nvPr/>
        </p:nvSpPr>
        <p:spPr>
          <a:xfrm>
            <a:off x="1717307" y="2321449"/>
            <a:ext cx="30712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FC3596-0FCF-4D36-B018-9E300A0AA07B}"/>
              </a:ext>
            </a:extLst>
          </p:cNvPr>
          <p:cNvSpPr/>
          <p:nvPr/>
        </p:nvSpPr>
        <p:spPr>
          <a:xfrm>
            <a:off x="5960185" y="2306281"/>
            <a:ext cx="288967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B69A2C-95B3-4AD2-8A14-08F5A4B67FF0}"/>
              </a:ext>
            </a:extLst>
          </p:cNvPr>
          <p:cNvSpPr/>
          <p:nvPr/>
        </p:nvSpPr>
        <p:spPr>
          <a:xfrm>
            <a:off x="1428579" y="2937479"/>
            <a:ext cx="87359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.....</a:t>
            </a:r>
            <a:endParaRPr lang="bn-BD" sz="36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F20C426-AC6B-4A10-AA3A-B815394DB06D}"/>
              </a:ext>
            </a:extLst>
          </p:cNvPr>
          <p:cNvSpPr/>
          <p:nvPr/>
        </p:nvSpPr>
        <p:spPr>
          <a:xfrm>
            <a:off x="1629530" y="3436590"/>
            <a:ext cx="499291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অসামাজিক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EF3784F-2EC8-4E60-B04E-D107A75FDC39}"/>
              </a:ext>
            </a:extLst>
          </p:cNvPr>
          <p:cNvSpPr/>
          <p:nvPr/>
        </p:nvSpPr>
        <p:spPr>
          <a:xfrm>
            <a:off x="6591450" y="3450623"/>
            <a:ext cx="53082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63EE4E-7CCB-4159-91B7-1D33D59D2964}"/>
              </a:ext>
            </a:extLst>
          </p:cNvPr>
          <p:cNvSpPr/>
          <p:nvPr/>
        </p:nvSpPr>
        <p:spPr>
          <a:xfrm>
            <a:off x="1717307" y="4015518"/>
            <a:ext cx="46755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94" y="1715059"/>
            <a:ext cx="546325" cy="501709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xmlns="" id="{49AB57AE-8D0E-4766-84C3-84C5193746AD}"/>
              </a:ext>
            </a:extLst>
          </p:cNvPr>
          <p:cNvSpPr txBox="1"/>
          <p:nvPr/>
        </p:nvSpPr>
        <p:spPr>
          <a:xfrm>
            <a:off x="10030330" y="2070344"/>
            <a:ext cx="1435364" cy="123303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8219">
              <a:defRPr/>
            </a:pPr>
            <a:r>
              <a:rPr lang="en-US" sz="247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7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7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7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7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10" y="3455615"/>
            <a:ext cx="526747" cy="4837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5D13BC8-6AEA-488B-A349-0E44602F1865}"/>
              </a:ext>
            </a:extLst>
          </p:cNvPr>
          <p:cNvSpPr/>
          <p:nvPr/>
        </p:nvSpPr>
        <p:spPr>
          <a:xfrm>
            <a:off x="1428578" y="4524761"/>
            <a:ext cx="1030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সুস্থভাবে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83FF306-E7C3-4BD6-A670-8EC7175CB2FD}"/>
              </a:ext>
            </a:extLst>
          </p:cNvPr>
          <p:cNvSpPr/>
          <p:nvPr/>
        </p:nvSpPr>
        <p:spPr>
          <a:xfrm>
            <a:off x="1915583" y="5051927"/>
            <a:ext cx="34096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ঘুমানো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A27A9A6-6674-45EC-BD7A-35062A47D971}"/>
              </a:ext>
            </a:extLst>
          </p:cNvPr>
          <p:cNvSpPr/>
          <p:nvPr/>
        </p:nvSpPr>
        <p:spPr>
          <a:xfrm>
            <a:off x="6392906" y="5111510"/>
            <a:ext cx="37715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FD5A58D-271A-428E-8C9B-26D62B7A3022}"/>
              </a:ext>
            </a:extLst>
          </p:cNvPr>
          <p:cNvSpPr/>
          <p:nvPr/>
        </p:nvSpPr>
        <p:spPr>
          <a:xfrm>
            <a:off x="1915583" y="5788877"/>
            <a:ext cx="30570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78219">
              <a:defRPr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591450" y="5771874"/>
            <a:ext cx="301518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খেলাধুনা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15" y="5844184"/>
            <a:ext cx="524696" cy="50170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3366B8-3729-45B2-95B9-458E9C0E2F86}"/>
              </a:ext>
            </a:extLst>
          </p:cNvPr>
          <p:cNvSpPr/>
          <p:nvPr/>
        </p:nvSpPr>
        <p:spPr>
          <a:xfrm>
            <a:off x="6591450" y="4096954"/>
            <a:ext cx="514543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5989" y="308440"/>
            <a:ext cx="2461094" cy="814748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</a:bodyPr>
          <a:lstStyle/>
          <a:p>
            <a:pPr algn="ctr"/>
            <a:r>
              <a:rPr lang="en-US" sz="4765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মূল্যায়ন</a:t>
            </a:r>
            <a:endParaRPr lang="en-US" sz="4765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2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17FC65-F5D6-41BD-B203-3FDB2963E6FD}"/>
              </a:ext>
            </a:extLst>
          </p:cNvPr>
          <p:cNvSpPr txBox="1"/>
          <p:nvPr/>
        </p:nvSpPr>
        <p:spPr>
          <a:xfrm>
            <a:off x="4230396" y="643797"/>
            <a:ext cx="3356481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6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236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36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76" y="1981478"/>
            <a:ext cx="4579438" cy="2294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6F9B67-9505-4F71-B33A-0DE97942C3FE}"/>
              </a:ext>
            </a:extLst>
          </p:cNvPr>
          <p:cNvSpPr txBox="1"/>
          <p:nvPr/>
        </p:nvSpPr>
        <p:spPr>
          <a:xfrm>
            <a:off x="683856" y="4646356"/>
            <a:ext cx="10578353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36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36" dirty="0" err="1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236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236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2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22" y="2244326"/>
            <a:ext cx="3240101" cy="284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87" y="2196415"/>
            <a:ext cx="3240101" cy="284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75" y="294664"/>
            <a:ext cx="1517355" cy="876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06" y="474636"/>
            <a:ext cx="895899" cy="76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1" y="442714"/>
            <a:ext cx="1192720" cy="69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05" y="371604"/>
            <a:ext cx="802431" cy="802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7" y="270407"/>
            <a:ext cx="1080161" cy="757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0" y="2227269"/>
            <a:ext cx="3240101" cy="28498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67988" y="3040622"/>
            <a:ext cx="8068235" cy="1385032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</a:bodyPr>
          <a:lstStyle/>
          <a:p>
            <a:pPr algn="ctr"/>
            <a:r>
              <a:rPr lang="en-US" sz="8471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সকলকে</a:t>
            </a:r>
            <a:r>
              <a:rPr lang="en-US" sz="8471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8471" b="1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ধন্যবাদ</a:t>
            </a:r>
            <a:endParaRPr lang="en-US" sz="8471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00" y="709696"/>
            <a:ext cx="1644731" cy="1452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07" y="128322"/>
            <a:ext cx="1481924" cy="1307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272" y="5815374"/>
            <a:ext cx="968149" cy="9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6" y="939910"/>
            <a:ext cx="2061559" cy="2691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8" y="3806781"/>
            <a:ext cx="6069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প্রভাষক,কম্পিউটার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ফজলুর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মেমোরিয়্যাল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টেকনোলজি,বুড়িচং,কুমিল্লা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55" y="2645499"/>
            <a:ext cx="1743075" cy="4007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0328" y="3703667"/>
            <a:ext cx="3910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7ম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শ্রেণি,অধ্যায়ঃ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34045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83" y="1166576"/>
            <a:ext cx="2546908" cy="2546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108D73-0AF1-4AAD-B680-F5164D8B1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212036"/>
            <a:ext cx="11807686" cy="6414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87523" y="155462"/>
            <a:ext cx="926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88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230827"/>
            <a:ext cx="11788575" cy="6481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0979" y="144686"/>
            <a:ext cx="683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900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334516"/>
            <a:ext cx="5413078" cy="311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0" y="334516"/>
            <a:ext cx="5907816" cy="311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616692" y="138947"/>
            <a:ext cx="52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1" y="3644347"/>
            <a:ext cx="5907815" cy="2902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3684104"/>
            <a:ext cx="5413078" cy="2915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865259" y="3190021"/>
            <a:ext cx="52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44" y="3190020"/>
            <a:ext cx="923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415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546" y="980108"/>
            <a:ext cx="5782716" cy="1078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6F3AF4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solidFill>
                  <a:srgbClr val="6F3AF4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6F3AF4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6F3AF4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6F3AF4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6F3AF4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8977" y="2978709"/>
            <a:ext cx="701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A169D286-F4D7-4C8B-A6BD-D05384C7F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2053594" y="4123200"/>
            <a:ext cx="7505808" cy="7255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177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58A15C-BF2E-490D-BECB-817F0C936717}"/>
              </a:ext>
            </a:extLst>
          </p:cNvPr>
          <p:cNvSpPr/>
          <p:nvPr/>
        </p:nvSpPr>
        <p:spPr>
          <a:xfrm>
            <a:off x="1936942" y="1816649"/>
            <a:ext cx="7514834" cy="72556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9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9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647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A3AB87E9-E9FF-4662-869D-057B8BE28294}"/>
              </a:ext>
            </a:extLst>
          </p:cNvPr>
          <p:cNvSpPr/>
          <p:nvPr/>
        </p:nvSpPr>
        <p:spPr>
          <a:xfrm>
            <a:off x="-1029512" y="1734936"/>
            <a:ext cx="2994005" cy="3202880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5BD0C86-35A2-4C51-897A-615ED347360E}"/>
              </a:ext>
            </a:extLst>
          </p:cNvPr>
          <p:cNvSpPr/>
          <p:nvPr/>
        </p:nvSpPr>
        <p:spPr>
          <a:xfrm>
            <a:off x="1623636" y="1741240"/>
            <a:ext cx="759142" cy="789686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78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FF0DC8E-0EEA-4661-9CB5-306CC6109BB8}"/>
              </a:ext>
            </a:extLst>
          </p:cNvPr>
          <p:cNvSpPr/>
          <p:nvPr/>
        </p:nvSpPr>
        <p:spPr>
          <a:xfrm>
            <a:off x="2567441" y="3014436"/>
            <a:ext cx="6991961" cy="72556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77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77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123B9-8812-4456-99FA-BD370DA2CF82}"/>
              </a:ext>
            </a:extLst>
          </p:cNvPr>
          <p:cNvSpPr/>
          <p:nvPr/>
        </p:nvSpPr>
        <p:spPr>
          <a:xfrm>
            <a:off x="1936942" y="2984608"/>
            <a:ext cx="789347" cy="789685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78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CB57F5-462D-4D2F-BFBF-30F0904C017D}"/>
              </a:ext>
            </a:extLst>
          </p:cNvPr>
          <p:cNvSpPr/>
          <p:nvPr/>
        </p:nvSpPr>
        <p:spPr>
          <a:xfrm>
            <a:off x="1702389" y="4015953"/>
            <a:ext cx="759142" cy="797336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78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38C6BE-1D54-4CA1-AFDE-3B4F4FF43971}"/>
              </a:ext>
            </a:extLst>
          </p:cNvPr>
          <p:cNvSpPr/>
          <p:nvPr/>
        </p:nvSpPr>
        <p:spPr>
          <a:xfrm>
            <a:off x="4276148" y="555187"/>
            <a:ext cx="3126458" cy="744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236" b="1" dirty="0">
                <a:ln w="0"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059" b="1" dirty="0">
              <a:ln w="0"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0093C7-1275-4E6D-9F6D-526296C0C349}"/>
              </a:ext>
            </a:extLst>
          </p:cNvPr>
          <p:cNvGrpSpPr/>
          <p:nvPr/>
        </p:nvGrpSpPr>
        <p:grpSpPr>
          <a:xfrm rot="3000000">
            <a:off x="377670" y="1417978"/>
            <a:ext cx="306944" cy="3836796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9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9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AC37CF4-81F8-41D2-9D96-A6FC812C2A90}"/>
              </a:ext>
            </a:extLst>
          </p:cNvPr>
          <p:cNvSpPr/>
          <p:nvPr/>
        </p:nvSpPr>
        <p:spPr>
          <a:xfrm>
            <a:off x="231802" y="3133574"/>
            <a:ext cx="471378" cy="4056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  <p:sp>
        <p:nvSpPr>
          <p:cNvPr id="7" name="Rectangle 6"/>
          <p:cNvSpPr/>
          <p:nvPr/>
        </p:nvSpPr>
        <p:spPr>
          <a:xfrm>
            <a:off x="1283550" y="5957529"/>
            <a:ext cx="9559744" cy="378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9"/>
          </a:p>
        </p:txBody>
      </p:sp>
    </p:spTree>
    <p:extLst>
      <p:ext uri="{BB962C8B-B14F-4D97-AF65-F5344CB8AC3E}">
        <p14:creationId xmlns:p14="http://schemas.microsoft.com/office/powerpoint/2010/main" val="49056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68777474"/>
              </p:ext>
            </p:extLst>
          </p:nvPr>
        </p:nvGraphicFramePr>
        <p:xfrm>
          <a:off x="379827" y="253218"/>
          <a:ext cx="11366695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5180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548152"/>
            <a:ext cx="6451599" cy="34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705346" y="5283654"/>
            <a:ext cx="8875058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4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5294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94" dirty="0" err="1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294" dirty="0" smtClean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94" dirty="0" err="1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294" dirty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94" dirty="0" err="1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5294" dirty="0">
                <a:ln w="0"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5390" y="455680"/>
            <a:ext cx="7716769" cy="814748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765" b="1" u="sng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765" b="1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765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52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587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203</cp:revision>
  <dcterms:created xsi:type="dcterms:W3CDTF">2020-08-18T12:35:28Z</dcterms:created>
  <dcterms:modified xsi:type="dcterms:W3CDTF">2021-03-05T01:12:25Z</dcterms:modified>
</cp:coreProperties>
</file>