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9" r:id="rId3"/>
    <p:sldId id="260" r:id="rId4"/>
    <p:sldId id="257" r:id="rId5"/>
    <p:sldId id="258" r:id="rId6"/>
    <p:sldId id="261" r:id="rId7"/>
    <p:sldId id="263" r:id="rId8"/>
    <p:sldId id="270" r:id="rId9"/>
    <p:sldId id="264" r:id="rId10"/>
    <p:sldId id="271" r:id="rId11"/>
    <p:sldId id="266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226E8D8B-9DC5-4926-A60E-CC0A6336B913}">
          <p14:sldIdLst>
            <p14:sldId id="256"/>
            <p14:sldId id="259"/>
          </p14:sldIdLst>
        </p14:section>
        <p14:section name="Untitled Section" id="{5AC86490-71FB-4746-806B-FD1E25093C60}">
          <p14:sldIdLst>
            <p14:sldId id="260"/>
            <p14:sldId id="257"/>
            <p14:sldId id="258"/>
            <p14:sldId id="261"/>
            <p14:sldId id="263"/>
            <p14:sldId id="270"/>
            <p14:sldId id="264"/>
            <p14:sldId id="271"/>
            <p14:sldId id="266"/>
            <p14:sldId id="265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F31"/>
    <a:srgbClr val="3366FF"/>
    <a:srgbClr val="99FF33"/>
    <a:srgbClr val="2C842E"/>
    <a:srgbClr val="2E2F48"/>
    <a:srgbClr val="B1EDBB"/>
    <a:srgbClr val="B6F9AB"/>
    <a:srgbClr val="E42A87"/>
    <a:srgbClr val="CE7D40"/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1B433-450B-4D1F-BF18-4D01E7541393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B89E0-EFEA-4D06-9668-02E987596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66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B89E0-EFEA-4D06-9668-02E9875968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02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B89E0-EFEA-4D06-9668-02E9875968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380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B89E0-EFEA-4D06-9668-02E9875968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16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97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85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13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716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92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67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15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84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15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6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376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938C6-FE1D-41E5-9772-D7C79824DE5D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75D3-6EB0-4AFB-902E-98AB2EEE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14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2C842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1880" y="275960"/>
            <a:ext cx="8456980" cy="158739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880" y="2138786"/>
            <a:ext cx="8456980" cy="4250120"/>
          </a:xfrm>
        </p:spPr>
      </p:pic>
    </p:spTree>
    <p:extLst>
      <p:ext uri="{BB962C8B-B14F-4D97-AF65-F5344CB8AC3E}">
        <p14:creationId xmlns:p14="http://schemas.microsoft.com/office/powerpoint/2010/main" xmlns="" val="268346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el-1612i3\Downloads\Video\Agr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880" y="1228045"/>
            <a:ext cx="8500240" cy="5236755"/>
          </a:xfrm>
          <a:prstGeom prst="rect">
            <a:avLst/>
          </a:prstGeom>
          <a:effectLst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1612095" y="6464800"/>
            <a:ext cx="6451075" cy="393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ণিজ্যিক উদ্দেশ্যে  পরিচালিত  কৃষি  কাজ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06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357F3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ownloads\Video\mmm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7734"/>
            <a:ext cx="4800600" cy="373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-1612i3\Downloads\Video\2222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1991" y="2897735"/>
            <a:ext cx="3733800" cy="373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el-1612i3\Downloads\Video\iiiiii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1991" y="190501"/>
            <a:ext cx="3733800" cy="255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oel-1612i3\Downloads\Video\jjjjjjjj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2"/>
            <a:ext cx="4800599" cy="255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7680" y="6388905"/>
            <a:ext cx="3339380" cy="4690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বাজার জাত করন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63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pattFill prst="pct9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1447800" y="381000"/>
            <a:ext cx="6096000" cy="12538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7020791" y="1634836"/>
            <a:ext cx="685800" cy="1219200"/>
          </a:xfrm>
          <a:prstGeom prst="downArrow">
            <a:avLst>
              <a:gd name="adj1" fmla="val 50000"/>
              <a:gd name="adj2" fmla="val 48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1257299" y="1634836"/>
            <a:ext cx="685800" cy="12607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152400" y="3151908"/>
            <a:ext cx="2895599" cy="111529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আত্নপোষণ মূলক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221182" y="3179617"/>
            <a:ext cx="1066800" cy="108758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4495801" y="3179617"/>
            <a:ext cx="4419600" cy="108758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বাণিজ্যিক উদ্দেশ্যে পরিচালিত কৃষি কাজ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42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580">
              <a:srgbClr val="74A153"/>
            </a:gs>
            <a:gs pos="64580">
              <a:srgbClr val="74A153"/>
            </a:gs>
            <a:gs pos="64580">
              <a:srgbClr val="74A153"/>
            </a:gs>
            <a:gs pos="64580">
              <a:srgbClr val="74A153"/>
            </a:gs>
            <a:gs pos="80420">
              <a:srgbClr val="4A8937"/>
            </a:gs>
            <a:gs pos="80420">
              <a:srgbClr val="4A8937"/>
            </a:gs>
            <a:gs pos="72500">
              <a:srgbClr val="5F9545"/>
            </a:gs>
            <a:gs pos="0">
              <a:srgbClr val="DDEBCF"/>
            </a:gs>
            <a:gs pos="50000">
              <a:srgbClr val="9CB86E"/>
            </a:gs>
            <a:gs pos="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2738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5611" y="392284"/>
            <a:ext cx="8305800" cy="6071601"/>
          </a:xfrm>
          <a:ln>
            <a:gradFill>
              <a:gsLst>
                <a:gs pos="62900">
                  <a:srgbClr val="089AE5"/>
                </a:gs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>
              <a:rot lat="21299999" lon="0" rev="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rgbClr val="FF0000"/>
                </a:solidFill>
              </a:rPr>
              <a:t/>
            </a:r>
            <a:br>
              <a:rPr lang="bn-BD" dirty="0">
                <a:solidFill>
                  <a:srgbClr val="FF0000"/>
                </a:solidFill>
              </a:rPr>
            </a:br>
            <a:r>
              <a:rPr lang="bn-BD" sz="3200" dirty="0" smtClean="0">
                <a:solidFill>
                  <a:schemeClr val="tx1"/>
                </a:solidFill>
              </a:rPr>
              <a:t>১।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আত্নপোষণ মূলক ও বাণিজ্যিক  উদ্দেশ্যে পরিচালিত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কৃষি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 মধ্যে পার্থক্য কী?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90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pattFill prst="pct7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75" y="317305"/>
            <a:ext cx="8348449" cy="1524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75" y="2209800"/>
            <a:ext cx="8348449" cy="4191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১০টি করে উদ্ভিদ ও প্রাণীজ কৃষি সম্পদের নাম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লিখে আনবে।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0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A65528"/>
            </a:gs>
            <a:gs pos="100000">
              <a:srgbClr val="663012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9100" y="286656"/>
            <a:ext cx="8229600" cy="1548549"/>
          </a:xfrm>
          <a:solidFill>
            <a:schemeClr val="bg2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2890"/>
            <a:ext cx="8229600" cy="406327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oel-1612i3\Desktop\New folder\375630_160993807415293_605363702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" y="2214680"/>
            <a:ext cx="8267699" cy="417422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33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74" y="393200"/>
            <a:ext cx="8365225" cy="1745585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880" y="2366471"/>
            <a:ext cx="8441120" cy="4174224"/>
          </a:xfrm>
          <a:ln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57200" tIns="91440" rIns="0" bIns="0">
            <a:noAutofit/>
          </a:bodyPr>
          <a:lstStyle/>
          <a:p>
            <a:pPr marL="0" indent="0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আতিকুল ইসলাম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কাহারোল পাইলট বালিকা উচ্চ বিদ্যালয়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কাহারোল,দিনাজপুর।</a:t>
            </a:r>
            <a:endParaRPr lang="bn-BD" sz="43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7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1880" y="469095"/>
            <a:ext cx="8500240" cy="2128665"/>
          </a:xfrm>
          <a:solidFill>
            <a:schemeClr val="bg2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b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পরিচিতি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321880" y="2897735"/>
            <a:ext cx="8500240" cy="3718855"/>
          </a:xfrm>
          <a:solidFill>
            <a:schemeClr val="bg2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নবমঃ শেণ্রী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বিষযঃ অর্থনীতি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চতুর্থঃ অধ্যায়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সময়ঃ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০মিনিট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2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47000" r="-2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1879" y="274637"/>
            <a:ext cx="8500241" cy="140877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oel-1612i3\Downloads\Video\dddd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1879" y="1911100"/>
            <a:ext cx="8652031" cy="470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959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3366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841" y="304800"/>
            <a:ext cx="8420100" cy="1981200"/>
          </a:xfr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670050"/>
            <a:ext cx="8420100" cy="3794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 কাজ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8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7030A0"/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1880" y="304800"/>
            <a:ext cx="8500240" cy="1302720"/>
          </a:xfr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-9296400" y="2743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21880" y="1828800"/>
            <a:ext cx="8500240" cy="46360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শিক্ষার্থীরা-----</a:t>
            </a:r>
          </a:p>
          <a:p>
            <a:pPr marL="0" indent="0">
              <a:buFont typeface="Arial" pitchFamily="34" charset="0"/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১.কৃষি কাজ কি তা বলতে পারবে।</a:t>
            </a:r>
          </a:p>
          <a:p>
            <a:pPr marL="0" indent="0">
              <a:buFont typeface="Arial" pitchFamily="34" charset="0"/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২.কৃষি কাজ কত প্রকার তা বলতে পারবে।</a:t>
            </a:r>
          </a:p>
          <a:p>
            <a:pPr marL="0" indent="0">
              <a:buFont typeface="Arial" pitchFamily="34" charset="0"/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৩.আত্নপোষণ মূলক ও ব্যবসায়িক উদ্দেশ্যে</a:t>
            </a:r>
          </a:p>
          <a:p>
            <a:pPr marL="0" indent="0">
              <a:buFont typeface="Arial" pitchFamily="34" charset="0"/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পরিচালিত কৃষি কাজ কি তা বলতে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79618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Check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43"/>
            <a:ext cx="8229600" cy="140877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 গুলো লক্ষ্য কর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Doel-1612i3\Downloads\Video\dd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43600" y="2138785"/>
            <a:ext cx="4114800" cy="250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oel-1612i3\Downloads\Video\ccc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2000" y="1794376"/>
            <a:ext cx="4114800" cy="436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-1612i3\Downloads\Video\aaaa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880" y="1794375"/>
            <a:ext cx="4098330" cy="436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el-1612i3\Downloads\Video\v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8550" y="1152150"/>
            <a:ext cx="2057400" cy="159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71045" y="6161220"/>
            <a:ext cx="4553700" cy="6967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 জাতীয় কৃষি সম্পদ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92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2"/>
          </a:fgClr>
          <a:bgClr>
            <a:srgbClr val="99FF3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Doel-1612i3\Downloads\Video\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880" y="1683415"/>
            <a:ext cx="4022434" cy="455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 গুলো লক্ষ্য কর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C:\Users\Doel-1612i3\Downloads\Video\ddd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58158" y="1683414"/>
            <a:ext cx="4473640" cy="455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219255" y="6237114"/>
            <a:ext cx="4477805" cy="6208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ণীজ জাতীয় কৃষি সম্পদ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84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el-1612i3\Downloads\Video\www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882151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-1" y="317305"/>
            <a:ext cx="8821511" cy="6629400"/>
          </a:xfrm>
          <a:noFill/>
        </p:spPr>
        <p:txBody>
          <a:bodyPr/>
          <a:lstStyle/>
          <a:p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5365" y="6464799"/>
            <a:ext cx="4705489" cy="39320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আত্নপোষণ মূলক কৃষি কাজ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644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140</Words>
  <Application>Microsoft Office PowerPoint</Application>
  <PresentationFormat>On-screen Show (4:3)</PresentationFormat>
  <Paragraphs>42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শিক্ষক পরিচিতি</vt:lpstr>
      <vt:lpstr>                          বিষয় পরিচিতি</vt:lpstr>
      <vt:lpstr>নিচের ছবিটি লক্ষ্য কর</vt:lpstr>
      <vt:lpstr>পাঠ ঘোষণা</vt:lpstr>
      <vt:lpstr>শিখনফল </vt:lpstr>
      <vt:lpstr>নিচের ছবি গুলো লক্ষ্য কর</vt:lpstr>
      <vt:lpstr>নিচের ছবি গুলো লক্ষ্য কর</vt:lpstr>
      <vt:lpstr>Slide 9</vt:lpstr>
      <vt:lpstr>Slide 10</vt:lpstr>
      <vt:lpstr>Slide 11</vt:lpstr>
      <vt:lpstr>Slide 12</vt:lpstr>
      <vt:lpstr>দলীয় কাজ  ১।আত্নপোষণ মূলক ও বাণিজ্যিক  উদ্দেশ্যে পরিচালিত কৃষি কাজের মধ্যে পার্থক্য কী?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DOEL</cp:lastModifiedBy>
  <cp:revision>231</cp:revision>
  <dcterms:created xsi:type="dcterms:W3CDTF">2013-06-09T08:36:08Z</dcterms:created>
  <dcterms:modified xsi:type="dcterms:W3CDTF">2016-09-07T04:30:30Z</dcterms:modified>
</cp:coreProperties>
</file>