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73" r:id="rId2"/>
    <p:sldId id="276" r:id="rId3"/>
    <p:sldId id="261" r:id="rId4"/>
    <p:sldId id="267" r:id="rId5"/>
    <p:sldId id="271" r:id="rId6"/>
    <p:sldId id="268" r:id="rId7"/>
    <p:sldId id="266" r:id="rId8"/>
    <p:sldId id="269" r:id="rId9"/>
    <p:sldId id="270" r:id="rId10"/>
    <p:sldId id="262" r:id="rId11"/>
    <p:sldId id="263" r:id="rId12"/>
    <p:sldId id="260" r:id="rId13"/>
    <p:sldId id="27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647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0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F0188B-DE3C-462F-B8BC-B81DD6A39BAD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910AD0-EF12-4A98-B34D-CF1B0751B0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10AD0-EF12-4A98-B34D-CF1B0751B08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10AD0-EF12-4A98-B34D-CF1B0751B08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10AD0-EF12-4A98-B34D-CF1B0751B08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10AD0-EF12-4A98-B34D-CF1B0751B08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6045C-BC9F-4A7E-81EA-A190C3047333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D04161B-AE2D-404C-929B-1DA133073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6045C-BC9F-4A7E-81EA-A190C3047333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161B-AE2D-404C-929B-1DA133073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6045C-BC9F-4A7E-81EA-A190C3047333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161B-AE2D-404C-929B-1DA133073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6045C-BC9F-4A7E-81EA-A190C3047333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D04161B-AE2D-404C-929B-1DA133073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6045C-BC9F-4A7E-81EA-A190C3047333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161B-AE2D-404C-929B-1DA133073F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6045C-BC9F-4A7E-81EA-A190C3047333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161B-AE2D-404C-929B-1DA133073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6045C-BC9F-4A7E-81EA-A190C3047333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D04161B-AE2D-404C-929B-1DA133073F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6045C-BC9F-4A7E-81EA-A190C3047333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161B-AE2D-404C-929B-1DA133073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6045C-BC9F-4A7E-81EA-A190C3047333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161B-AE2D-404C-929B-1DA133073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6045C-BC9F-4A7E-81EA-A190C3047333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161B-AE2D-404C-929B-1DA133073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6045C-BC9F-4A7E-81EA-A190C3047333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161B-AE2D-404C-929B-1DA133073F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B66045C-BC9F-4A7E-81EA-A190C3047333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D04161B-AE2D-404C-929B-1DA133073F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52600" y="609600"/>
            <a:ext cx="5562600" cy="1524000"/>
          </a:xfrm>
          <a:prstGeom prst="rect">
            <a:avLst/>
          </a:prstGeom>
          <a:solidFill>
            <a:srgbClr val="00B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b="1" dirty="0" smtClean="0">
                <a:solidFill>
                  <a:srgbClr val="FF0000"/>
                </a:solidFill>
                <a:latin typeface="SutonnyMJ" pitchFamily="2" charset="0"/>
              </a:rPr>
              <a:t>শুভেচ্ছা</a:t>
            </a:r>
            <a:endParaRPr lang="en-US" sz="8800" b="1" dirty="0">
              <a:solidFill>
                <a:srgbClr val="FF0000"/>
              </a:solidFill>
              <a:latin typeface="SutonnyMJ" pitchFamily="2" charset="0"/>
            </a:endParaRPr>
          </a:p>
        </p:txBody>
      </p:sp>
      <p:pic>
        <p:nvPicPr>
          <p:cNvPr id="1026" name="Picture 2" descr="C:\Users\User\Desktop\sunflower-15087850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362200"/>
            <a:ext cx="5257800" cy="38495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0" y="228600"/>
            <a:ext cx="1219200" cy="707886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2971800" y="5959732"/>
            <a:ext cx="2971800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দূষণ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b="7736"/>
          <a:stretch>
            <a:fillRect/>
          </a:stretch>
        </p:blipFill>
        <p:spPr bwMode="auto">
          <a:xfrm>
            <a:off x="533400" y="1066800"/>
            <a:ext cx="8382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038600" y="228600"/>
            <a:ext cx="1311578" cy="830997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en-US" sz="4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ছবি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0800000" flipV="1">
            <a:off x="3657600" y="5867400"/>
            <a:ext cx="3124200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দূষণ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t="-2974" b="7807"/>
          <a:stretch>
            <a:fillRect/>
          </a:stretch>
        </p:blipFill>
        <p:spPr bwMode="auto">
          <a:xfrm>
            <a:off x="609599" y="1185210"/>
            <a:ext cx="7848601" cy="445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4854" y="457200"/>
            <a:ext cx="8819146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১.রাসায়নিক সার ও কীটনাশক ব্যবহারের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কারণে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কী দূষিত হয়?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286000"/>
            <a:ext cx="8001000" cy="156966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২.পানি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দূষনের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প্রধানত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দায়ী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228600" y="4513421"/>
            <a:ext cx="8382000" cy="144655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৩.দূষিত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2133600" y="381000"/>
            <a:ext cx="4572000" cy="120015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  <a:latin typeface="NikoshBAN" pitchFamily="2" charset="0"/>
              </a:rPr>
              <a:t>ধন্যবাদ</a:t>
            </a:r>
          </a:p>
        </p:txBody>
      </p:sp>
      <p:pic>
        <p:nvPicPr>
          <p:cNvPr id="3074" name="Picture 2" descr="C:\Users\User\Desktop\কদম ফু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828800"/>
            <a:ext cx="6477352" cy="4314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609600"/>
            <a:ext cx="6019800" cy="990600"/>
          </a:xfrm>
          <a:prstGeom prst="rect">
            <a:avLst/>
          </a:prstGeom>
          <a:solidFill>
            <a:srgbClr val="00B0F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 smtClean="0">
                <a:solidFill>
                  <a:srgbClr val="FFFF00"/>
                </a:solidFill>
                <a:latin typeface="SutonnyMJ" pitchFamily="2" charset="0"/>
              </a:rPr>
              <a:t>শিক্ষক পরিচিতি</a:t>
            </a:r>
            <a:endParaRPr lang="en-US" sz="6000" b="1" dirty="0">
              <a:solidFill>
                <a:srgbClr val="FFFF00"/>
              </a:solidFill>
              <a:latin typeface="SutonnyMJ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038600" y="2590800"/>
            <a:ext cx="4876800" cy="236220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2060"/>
                </a:solidFill>
              </a:rPr>
              <a:t>শাহ আলম মিঞা</a:t>
            </a:r>
          </a:p>
          <a:p>
            <a:pPr algn="ctr">
              <a:defRPr/>
            </a:pPr>
            <a:r>
              <a:rPr lang="en-US" sz="2800" dirty="0">
                <a:solidFill>
                  <a:srgbClr val="002060"/>
                </a:solidFill>
              </a:rPr>
              <a:t>সহকারী শিক্ষক</a:t>
            </a:r>
          </a:p>
          <a:p>
            <a:pPr algn="ctr">
              <a:defRPr/>
            </a:pPr>
            <a:r>
              <a:rPr lang="en-US" sz="2800" dirty="0">
                <a:solidFill>
                  <a:srgbClr val="002060"/>
                </a:solidFill>
              </a:rPr>
              <a:t>দক্ষিণ চামুরিয়া সপ্রাবি,</a:t>
            </a:r>
          </a:p>
          <a:p>
            <a:pPr algn="ctr">
              <a:defRPr/>
            </a:pPr>
            <a:r>
              <a:rPr lang="en-US" sz="2800" dirty="0">
                <a:solidFill>
                  <a:srgbClr val="002060"/>
                </a:solidFill>
              </a:rPr>
              <a:t>কালিহাতি, টাঙ্গাইল</a:t>
            </a:r>
            <a:r>
              <a:rPr lang="en-US" sz="2800" dirty="0" smtClean="0">
                <a:solidFill>
                  <a:srgbClr val="002060"/>
                </a:solidFill>
              </a:rPr>
              <a:t>।</a:t>
            </a:r>
          </a:p>
          <a:p>
            <a:pPr algn="ctr">
              <a:defRPr/>
            </a:pPr>
            <a:r>
              <a:rPr lang="en-US" sz="2800" b="1" dirty="0" smtClean="0">
                <a:solidFill>
                  <a:srgbClr val="002060"/>
                </a:solidFill>
              </a:rPr>
              <a:t>মোবাইলঃ ০১৬৭৩১৪৪৮৩১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User\Desktop\লিটু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599" y="1981200"/>
            <a:ext cx="3168289" cy="3657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676400"/>
            <a:ext cx="8458200" cy="193899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endParaRPr lang="en-US" sz="6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7924800" cy="144655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8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দেখিঃ</a:t>
            </a:r>
            <a:endParaRPr lang="en-US" sz="5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2705" name="Picture 1" descr="D:\Raihan\image\iপানি।১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2895600"/>
            <a:ext cx="5797418" cy="3429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304800"/>
            <a:ext cx="7162800" cy="707886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আমরা 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আরও একটি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ছবি দেখিঃ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0657" name="Picture 1" descr="D:\Raihan\image\iপানি।১mages - Copy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95400"/>
            <a:ext cx="8452485" cy="5188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70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381000"/>
            <a:ext cx="6934200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আজকেরপাঠঃ</a:t>
            </a:r>
            <a:endParaRPr lang="en-US" sz="6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514600"/>
            <a:ext cx="7772400" cy="34163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অধ্যায়ঃদ্বিতীয়।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পাঠের শিরোনামঃপরিবেশ দুষণ।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পাঠ্যাংশঃ পানিদূষণ।</a:t>
            </a:r>
          </a:p>
          <a:p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533400"/>
            <a:ext cx="6396789" cy="34163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5400" b="1" u="sng" dirty="0" smtClean="0">
                <a:solidFill>
                  <a:srgbClr val="FF0000"/>
                </a:solidFill>
              </a:rPr>
              <a:t>শিখনফলঃ</a:t>
            </a:r>
          </a:p>
          <a:p>
            <a:r>
              <a:rPr lang="en-US" sz="5400" dirty="0" smtClean="0"/>
              <a:t>পাঠ শেষে</a:t>
            </a:r>
          </a:p>
          <a:p>
            <a:r>
              <a:rPr lang="en-US" sz="5400" dirty="0" smtClean="0"/>
              <a:t>শিশুরা পানি দূষনের কারণ  বলতেপারবে।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228600"/>
            <a:ext cx="54864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2133600" y="5105400"/>
            <a:ext cx="25146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দূষণ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b="8000"/>
          <a:stretch>
            <a:fillRect/>
          </a:stretch>
        </p:blipFill>
        <p:spPr bwMode="auto">
          <a:xfrm>
            <a:off x="381000" y="1295400"/>
            <a:ext cx="8077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1800" y="0"/>
            <a:ext cx="35814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2057400" y="5943600"/>
            <a:ext cx="41910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দূষণ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b="7167"/>
          <a:stretch>
            <a:fillRect/>
          </a:stretch>
        </p:blipFill>
        <p:spPr bwMode="auto">
          <a:xfrm>
            <a:off x="304800" y="762000"/>
            <a:ext cx="8534400" cy="4929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40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1087</TotalTime>
  <Words>97</Words>
  <Application>Microsoft Office PowerPoint</Application>
  <PresentationFormat>On-screen Show (4:3)</PresentationFormat>
  <Paragraphs>36</Paragraphs>
  <Slides>13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</dc:creator>
  <cp:lastModifiedBy>User</cp:lastModifiedBy>
  <cp:revision>144</cp:revision>
  <dcterms:created xsi:type="dcterms:W3CDTF">2015-12-12T08:09:21Z</dcterms:created>
  <dcterms:modified xsi:type="dcterms:W3CDTF">2021-03-05T15:08:14Z</dcterms:modified>
</cp:coreProperties>
</file>