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2" r:id="rId4"/>
    <p:sldId id="264" r:id="rId5"/>
    <p:sldId id="265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BFAF9-590C-4B36-B383-DC62E4888F1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4A8A-978C-426D-AB49-B029D55C0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FDAA-523A-4008-A4F1-BA9409A6A8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3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5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4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C00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CF1E-F75B-4AFA-9458-BBA468A002C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83E1-02AF-4AFA-BC76-91AEE4D3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22"/>
            <a:ext cx="12192000" cy="6687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80109" y="1013843"/>
            <a:ext cx="12192000" cy="48466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সবাইকে</a:t>
            </a:r>
            <a:r>
              <a:rPr lang="en-US" sz="11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115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</a:rPr>
              <a:t>স্বাগতম</a:t>
            </a:r>
            <a:endParaRPr lang="en-US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866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2723"/>
            <a:ext cx="12315825" cy="687529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23"/>
            <a:ext cx="12315825" cy="687529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96344" y="854928"/>
            <a:ext cx="10895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বাউনডারি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অভার </a:t>
            </a:r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বাউনডারি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6062" cy="6400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2" y="0"/>
            <a:ext cx="6775938" cy="6400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1985" y="0"/>
            <a:ext cx="107784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 বল </a:t>
            </a:r>
            <a:endParaRPr lang="en-US" sz="1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3871912"/>
            <a:ext cx="5842000" cy="2986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50000" cy="42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0"/>
            <a:ext cx="5842000" cy="36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899"/>
            <a:ext cx="6350000" cy="3213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6352" y="7085010"/>
            <a:ext cx="174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9489" y="562708"/>
            <a:ext cx="11268222" cy="572554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bn-BD" sz="88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ক্রিকেট খেলার মাঠ অঙ্কন কর</a:t>
            </a: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6437" y="393896"/>
            <a:ext cx="11029071" cy="6035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115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য়ণ</a:t>
            </a:r>
            <a:endParaRPr lang="en-US" sz="115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খেলায়  ওভার 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খেলায় মৌলিক কলাকৌশল কতটি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খেলায়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FFC00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"/>
            <a:ext cx="12084148" cy="678975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1693" y="393896"/>
            <a:ext cx="11563642" cy="61616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বাড়ীথেকে মাপ</a:t>
            </a:r>
            <a:r>
              <a:rPr lang="en-US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 পিচের চিএ</a:t>
            </a:r>
            <a:r>
              <a:rPr lang="en-US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 </a:t>
            </a:r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0"/>
            <a:ext cx="10058400" cy="6707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498" y="-126609"/>
            <a:ext cx="10058400" cy="41781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সবাইকে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7325"/>
            <a:ext cx="12081164" cy="144655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শিক্ষক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পরিচিতি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65136"/>
            <a:ext cx="12192000" cy="287771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82" y="4342847"/>
            <a:ext cx="11984182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মফিজ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বিদ্যায়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83" y="5358510"/>
            <a:ext cx="11693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গোসাইরহাট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শরীয়তপুর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1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2100" y="3986213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9" name="Rounded Rectangle 8"/>
          <p:cNvSpPr/>
          <p:nvPr/>
        </p:nvSpPr>
        <p:spPr>
          <a:xfrm>
            <a:off x="1" y="0"/>
            <a:ext cx="12192000" cy="6858000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bn-BD" sz="1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bn-BD" sz="8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88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৮-ম অধ্যায়</a:t>
            </a:r>
            <a:endParaRPr lang="bn-BD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</a:t>
            </a:r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শিক্ষা,সাস্থ্য বিজ্ঞান ও </a:t>
            </a:r>
            <a:r>
              <a:rPr lang="bn-BD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খেলাধূলা</a:t>
            </a:r>
            <a:endParaRPr lang="en-US" sz="7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00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821" y="-416012"/>
            <a:ext cx="11859336" cy="36084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3800" dirty="0" err="1" smtClean="0"/>
              <a:t>আজকের</a:t>
            </a:r>
            <a:r>
              <a:rPr lang="en-US" sz="13800" dirty="0" smtClean="0"/>
              <a:t> </a:t>
            </a:r>
            <a:r>
              <a:rPr lang="en-US" sz="13800" dirty="0" err="1" smtClean="0"/>
              <a:t>পাঠ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-271462" y="3797793"/>
            <a:ext cx="120949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</a:rPr>
              <a:t>ক্রিকেট</a:t>
            </a:r>
            <a:r>
              <a:rPr lang="en-US" sz="8000" dirty="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dirty="0" err="1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</a:rPr>
              <a:t>খেলার</a:t>
            </a:r>
            <a:r>
              <a:rPr lang="en-US" sz="8000" dirty="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dirty="0" err="1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</a:rPr>
              <a:t>আইন</a:t>
            </a:r>
            <a:r>
              <a:rPr lang="en-US" sz="8000" dirty="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dirty="0" err="1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</a:rPr>
              <a:t>কানুন</a:t>
            </a:r>
            <a:endParaRPr lang="en-US" sz="8000" b="0" cap="none" spc="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5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-114299"/>
            <a:ext cx="12192000" cy="6972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239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খেলার আইনকানুন বর্ননা করতে পারবে</a:t>
            </a:r>
            <a:r>
              <a:rPr lang="bn-BD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আইন মেনে খেলায় অংশ গ্রহণ করতে পারবে</a:t>
            </a:r>
            <a:r>
              <a:rPr lang="bn-BD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সহযোগিতামূলক মনোভাব </a:t>
            </a:r>
            <a:r>
              <a:rPr lang="bn-IN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bn-BD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</a:t>
            </a:r>
            <a:r>
              <a:rPr lang="bn-BD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2" y="357187"/>
            <a:ext cx="8048626" cy="4343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353" y="5172893"/>
            <a:ext cx="36669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পিচঃ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4578494" y="5172893"/>
            <a:ext cx="7194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২২গজ/১০ফুট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-1"/>
            <a:ext cx="5200650" cy="5400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3705" y="5291253"/>
            <a:ext cx="2469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মাঠঃ</a:t>
            </a:r>
            <a:r>
              <a:rPr lang="bn-IN" sz="7200" dirty="0" smtClean="0">
                <a:solidFill>
                  <a:srgbClr val="7030A0"/>
                </a:solidFill>
              </a:rPr>
              <a:t> 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4307" y="5291253"/>
            <a:ext cx="7786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৬০-৭৫গজ অর্ধব্যাসার্ধ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4" y="0"/>
            <a:ext cx="6600825" cy="52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200024"/>
            <a:ext cx="10729913" cy="528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5505" y="5486399"/>
            <a:ext cx="371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C000"/>
                </a:solidFill>
              </a:rPr>
              <a:t>ব্যাটঃ</a:t>
            </a:r>
            <a:r>
              <a:rPr lang="bn-IN" sz="7200" dirty="0" smtClean="0"/>
              <a:t> </a:t>
            </a:r>
            <a:r>
              <a:rPr lang="bn-BD" sz="7200" dirty="0" smtClean="0"/>
              <a:t> </a:t>
            </a:r>
            <a:r>
              <a:rPr lang="bn-IN" sz="7200" dirty="0" smtClean="0"/>
              <a:t> 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4604471" y="5578732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C000"/>
                </a:solidFill>
              </a:rPr>
              <a:t>৩৮/৪</a:t>
            </a:r>
            <a:r>
              <a:rPr lang="en-US" sz="6000" dirty="0" smtClean="0">
                <a:solidFill>
                  <a:srgbClr val="FFC000"/>
                </a:solidFill>
              </a:rPr>
              <a:t>.</a:t>
            </a:r>
            <a:r>
              <a:rPr lang="bn-BD" sz="6000" dirty="0" smtClean="0">
                <a:solidFill>
                  <a:srgbClr val="FFC000"/>
                </a:solidFill>
              </a:rPr>
              <a:t>২৫ইঞ্চি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80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4" y="0"/>
            <a:ext cx="82105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09778" y="1567160"/>
            <a:ext cx="395332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বল</a:t>
            </a:r>
            <a:endParaRPr lang="en-US" sz="199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46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131</Words>
  <Application>Microsoft Office PowerPoint</Application>
  <PresentationFormat>Widescreen</PresentationFormat>
  <Paragraphs>38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A.PC</cp:lastModifiedBy>
  <cp:revision>117</cp:revision>
  <dcterms:created xsi:type="dcterms:W3CDTF">2014-04-14T07:45:07Z</dcterms:created>
  <dcterms:modified xsi:type="dcterms:W3CDTF">2021-02-28T05:51:58Z</dcterms:modified>
</cp:coreProperties>
</file>