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514" r:id="rId2"/>
    <p:sldId id="513" r:id="rId3"/>
    <p:sldId id="516" r:id="rId4"/>
    <p:sldId id="517" r:id="rId5"/>
    <p:sldId id="443" r:id="rId6"/>
    <p:sldId id="315" r:id="rId7"/>
    <p:sldId id="515" r:id="rId8"/>
    <p:sldId id="493" r:id="rId9"/>
    <p:sldId id="519" r:id="rId10"/>
    <p:sldId id="494" r:id="rId11"/>
    <p:sldId id="427" r:id="rId12"/>
    <p:sldId id="509" r:id="rId13"/>
    <p:sldId id="518" r:id="rId14"/>
    <p:sldId id="497" r:id="rId15"/>
    <p:sldId id="510" r:id="rId16"/>
    <p:sldId id="511" r:id="rId17"/>
    <p:sldId id="520" r:id="rId18"/>
    <p:sldId id="523" r:id="rId19"/>
    <p:sldId id="275" r:id="rId20"/>
    <p:sldId id="276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CC"/>
    <a:srgbClr val="009900"/>
    <a:srgbClr val="9933FF"/>
    <a:srgbClr val="99FFCC"/>
    <a:srgbClr val="0000FF"/>
    <a:srgbClr val="CC3300"/>
    <a:srgbClr val="FF99FF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291" autoAdjust="0"/>
  </p:normalViewPr>
  <p:slideViewPr>
    <p:cSldViewPr>
      <p:cViewPr varScale="1">
        <p:scale>
          <a:sx n="86" d="100"/>
          <a:sy n="86" d="100"/>
        </p:scale>
        <p:origin x="768" y="67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65"/>
            </a:avLst>
          </a:prstGeom>
          <a:pattFill prst="pct90">
            <a:fgClr>
              <a:srgbClr val="CC00FF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49530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3869718" cy="3886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79365" y="457200"/>
            <a:ext cx="6271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15000" cy="6985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0"/>
            <a:ext cx="5715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61999"/>
            <a:ext cx="4343401" cy="2362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392269"/>
            <a:ext cx="3276600" cy="25146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52" y="3392269"/>
            <a:ext cx="3428999" cy="2514600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76320"/>
            <a:ext cx="4343401" cy="234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392270"/>
            <a:ext cx="3276599" cy="251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6200" y="152400"/>
            <a:ext cx="380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6019800"/>
            <a:ext cx="982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7402"/>
              </p:ext>
            </p:extLst>
          </p:nvPr>
        </p:nvGraphicFramePr>
        <p:xfrm>
          <a:off x="762000" y="2708081"/>
          <a:ext cx="9982200" cy="3688080"/>
        </p:xfrm>
        <a:graphic>
          <a:graphicData uri="http://schemas.openxmlformats.org/drawingml/2006/table">
            <a:tbl>
              <a:tblPr firstRow="1" bandRow="1"/>
              <a:tblGrid>
                <a:gridCol w="4991100">
                  <a:extLst>
                    <a:ext uri="{9D8B030D-6E8A-4147-A177-3AD203B41FA5}">
                      <a16:colId xmlns:a16="http://schemas.microsoft.com/office/drawing/2014/main" val="215527567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998942588"/>
                    </a:ext>
                  </a:extLst>
                </a:gridCol>
              </a:tblGrid>
              <a:tr h="52505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35206"/>
                  </a:ext>
                </a:extLst>
              </a:tr>
              <a:tr h="4931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মূল্যবোধ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নৈতিকতা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05221"/>
                  </a:ext>
                </a:extLst>
              </a:tr>
              <a:tr h="675065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মূল্যবোধ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আদর্শ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নিজস্ব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মতামতের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ভিত্তিতে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ওঠে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ভালো-মন্দ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বিচার-বিশ্লেষণ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ভালোটি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নেওয়া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69063"/>
                  </a:ext>
                </a:extLst>
              </a:tr>
              <a:tr h="675065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পছন্দ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-অপছন্দের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জড়িত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যেটি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উচিত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সেটি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উচিত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220095"/>
                  </a:ext>
                </a:extLst>
              </a:tr>
              <a:tr h="675065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মূল্যবোধ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ভেদে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আলাদা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নৈতিকতার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বিষয়গুলো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সর্বজনীন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32904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7418"/>
            <a:ext cx="3810000" cy="251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6781800" y="283856"/>
            <a:ext cx="3505200" cy="2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4" y="3575720"/>
            <a:ext cx="4014605" cy="2444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966882" cy="2581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3575721"/>
            <a:ext cx="3962400" cy="2444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3717"/>
            <a:ext cx="4023570" cy="2586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3810000" y="228600"/>
            <a:ext cx="448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8084" y="6120825"/>
            <a:ext cx="6255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কী দেখছ?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9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791200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52447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6"/>
          <a:stretch/>
        </p:blipFill>
        <p:spPr>
          <a:xfrm>
            <a:off x="2362200" y="1416424"/>
            <a:ext cx="7010400" cy="424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1176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/>
          <p:cNvSpPr/>
          <p:nvPr/>
        </p:nvSpPr>
        <p:spPr>
          <a:xfrm>
            <a:off x="4445089" y="1234762"/>
            <a:ext cx="2247900" cy="1371600"/>
          </a:xfrm>
          <a:prstGeom prst="pentagon">
            <a:avLst/>
          </a:prstGeom>
          <a:ln w="38100"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1828800" y="1326524"/>
            <a:ext cx="2057400" cy="1188076"/>
          </a:xfrm>
          <a:prstGeom prst="snip2Same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বৈধভাবে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1586248"/>
            <a:ext cx="2362200" cy="1020114"/>
          </a:xfrm>
          <a:prstGeom prst="round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lowchart: Card 5"/>
          <p:cNvSpPr/>
          <p:nvPr/>
        </p:nvSpPr>
        <p:spPr>
          <a:xfrm>
            <a:off x="1828800" y="3009900"/>
            <a:ext cx="2057400" cy="838200"/>
          </a:xfrm>
          <a:prstGeom prst="flowChartPunchedCard">
            <a:avLst/>
          </a:pr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Hexagon 6"/>
          <p:cNvSpPr/>
          <p:nvPr/>
        </p:nvSpPr>
        <p:spPr>
          <a:xfrm>
            <a:off x="4267200" y="2926724"/>
            <a:ext cx="2425789" cy="921376"/>
          </a:xfrm>
          <a:prstGeom prst="hexagon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Flowchart: Manual Input 7"/>
          <p:cNvSpPr/>
          <p:nvPr/>
        </p:nvSpPr>
        <p:spPr>
          <a:xfrm>
            <a:off x="7010400" y="2743200"/>
            <a:ext cx="2572555" cy="1104900"/>
          </a:xfrm>
          <a:prstGeom prst="flowChartManualInput">
            <a:avLst/>
          </a:prstGeom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798749" y="4187780"/>
            <a:ext cx="2895600" cy="914400"/>
          </a:xfrm>
          <a:prstGeom prst="flowChartTerminator">
            <a:avLst/>
          </a:prstGeom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lowchart: Data 9"/>
          <p:cNvSpPr/>
          <p:nvPr/>
        </p:nvSpPr>
        <p:spPr>
          <a:xfrm>
            <a:off x="5353855" y="4201732"/>
            <a:ext cx="4229100" cy="760390"/>
          </a:xfrm>
          <a:prstGeom prst="flowChartInputOutput">
            <a:avLst/>
          </a:prstGeom>
          <a:ln w="38100">
            <a:solidFill>
              <a:srgbClr val="CC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ইচ্ছামত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00200" y="403538"/>
            <a:ext cx="8305800" cy="510862"/>
          </a:xfrm>
          <a:prstGeom prst="round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905501" y="5126327"/>
            <a:ext cx="3695699" cy="1374820"/>
          </a:xfrm>
          <a:prstGeom prst="diamond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1852411" y="5282484"/>
            <a:ext cx="3581400" cy="1222420"/>
          </a:xfrm>
          <a:prstGeom prst="doubleWave">
            <a:avLst/>
          </a:prstGeom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" y="755722"/>
            <a:ext cx="3616816" cy="2673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70" y="755722"/>
            <a:ext cx="3545983" cy="2673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505200"/>
            <a:ext cx="3594848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35" y="3532094"/>
            <a:ext cx="3537018" cy="2563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40" y="3532094"/>
            <a:ext cx="3542281" cy="2563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3" y="755722"/>
            <a:ext cx="3559769" cy="2673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2909047" y="179294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কী বুঝলে?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45250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6096000"/>
            <a:ext cx="6846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মুনাফালোভী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103257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77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34395"/>
            <a:ext cx="9829800" cy="580005"/>
          </a:xfrm>
          <a:prstGeom prst="round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536459" y="1229317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422810" y="1229317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600200" y="2683370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474877" y="2718890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5316423" y="2683370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477000" y="1335432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511513" y="4137338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4422810" y="4160427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6260866" y="4195353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7269372" y="2895600"/>
            <a:ext cx="2743200" cy="22860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822" y="5816025"/>
            <a:ext cx="8917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361811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6"/>
          <a:stretch/>
        </p:blipFill>
        <p:spPr>
          <a:xfrm>
            <a:off x="2286000" y="1416424"/>
            <a:ext cx="7010400" cy="424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6458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42046" y="1901993"/>
            <a:ext cx="100449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জ্ঞানবোধ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অনুকরণীয়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2046" y="2805319"/>
            <a:ext cx="98163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9430871" y="1901993"/>
            <a:ext cx="174496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মূল্যবোধ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9430869" y="2815742"/>
            <a:ext cx="174496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ব্যবসায়ের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2047" y="3780797"/>
            <a:ext cx="683475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9453282" y="3780797"/>
            <a:ext cx="174496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শ্রমিকের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স্বার্থ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242048" y="4582180"/>
            <a:ext cx="87629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9462247" y="4582180"/>
            <a:ext cx="174496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ব্যবসায়িক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0897" y="599242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14" grpId="0" animBg="1"/>
      <p:bldP spid="15" grpId="0"/>
      <p:bldP spid="16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867400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31200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59" y="1333500"/>
            <a:ext cx="6633482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০১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০৩/০৩/২০২১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6006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3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6477000" cy="4697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457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6600" y="-533400"/>
            <a:ext cx="7926160" cy="7188585"/>
            <a:chOff x="3503840" y="-533400"/>
            <a:chExt cx="7926160" cy="71885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3503840" y="-533400"/>
              <a:ext cx="7926160" cy="7188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3900714" y="838200"/>
              <a:ext cx="7086600" cy="47244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োদ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5518" y="965392"/>
            <a:ext cx="6818146" cy="4521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5392"/>
            <a:ext cx="3477933" cy="49924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3673474" y="5562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9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5146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74931"/>
            <a:ext cx="4267200" cy="25540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4931"/>
            <a:ext cx="4114800" cy="2554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4" y="3657600"/>
            <a:ext cx="4123765" cy="2362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3657340"/>
            <a:ext cx="4240306" cy="2362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647700" y="6028765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শান্ত’র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685800" y="6019800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শান্ত’র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435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9237"/>
            <a:ext cx="8001000" cy="4881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655092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407692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858631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362200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133600" y="928991"/>
            <a:ext cx="7239000" cy="5852809"/>
          </a:xfrm>
          <a:prstGeom prst="rect">
            <a:avLst/>
          </a:prstGeom>
        </p:spPr>
      </p:pic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2222"/>
          <a:stretch/>
        </p:blipFill>
        <p:spPr>
          <a:xfrm>
            <a:off x="2467157" y="1295400"/>
            <a:ext cx="656030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4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874931"/>
            <a:ext cx="4081567" cy="2590800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5676"/>
            <a:ext cx="3962400" cy="2573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413975"/>
            <a:ext cx="3962400" cy="2569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4" y="3465730"/>
            <a:ext cx="4072602" cy="2554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609600" y="60198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1" y="228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0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52447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1" y="5562600"/>
            <a:ext cx="6679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বোঝায়?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447800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17738</TotalTime>
  <Words>458</Words>
  <Application>Microsoft Office PowerPoint</Application>
  <PresentationFormat>Custom</PresentationFormat>
  <Paragraphs>82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2765</cp:revision>
  <dcterms:created xsi:type="dcterms:W3CDTF">2006-08-16T00:00:00Z</dcterms:created>
  <dcterms:modified xsi:type="dcterms:W3CDTF">2021-03-05T06:23:37Z</dcterms:modified>
</cp:coreProperties>
</file>