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59" r:id="rId5"/>
    <p:sldId id="258" r:id="rId6"/>
    <p:sldId id="260" r:id="rId7"/>
    <p:sldId id="261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F41"/>
    <a:srgbClr val="F6F4F0"/>
    <a:srgbClr val="F1EFE9"/>
    <a:srgbClr val="F0E2EE"/>
    <a:srgbClr val="BBF2B4"/>
    <a:srgbClr val="F6DCF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6CB1-9DFE-4C75-AF35-3B14A213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D135C-626C-46E0-B0D7-78C464B29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C130-17C2-4D5A-913A-4086D62A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479A-7575-4EDF-8EE2-FE2DBDB8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821D-E2D3-4D2D-B033-D0533770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48B9-73CA-406E-9FFB-C76F06B4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CA998-E6F5-41CE-8FBC-3B4EF375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04092-5E81-4FF7-967E-8970DF65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B60C-A774-48E5-A346-EFF40757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D484-B750-44A8-B271-6B2F0561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48FD1-F302-4F8B-A60D-C7F772701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7A595-813C-4580-83CB-FB2809C0A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1D25-0BEF-4A14-B2AF-BDAD5DD8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776C-000A-48E2-AF19-1E72848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2A96A-BE9A-4CD9-BEC7-6EDDF318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6B7B-6511-4A37-B4D5-F643150D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453F-8C15-402B-96E7-0674A22C9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0392-EA69-41E9-9087-DD3BAF50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4AF2-2540-4D74-AABE-3E95F537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91F5-558F-4EA0-BE6D-1D3C595C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6924-D8A9-488A-B56A-7B65154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66BC-EA76-4AA1-9334-97B5AAABF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6E1E-299F-4F47-9444-AAB32D9C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0E9E-574C-4BD2-B19F-C8617629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8D0EA-A27B-4C83-A809-E09E295E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9A76-9E13-485C-889A-F2F2A63D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1B3B-4353-4FFA-855F-C1D6D3D61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D0460-BDEE-41B9-AF9F-BE41BC35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F497B-B680-4D3C-95EC-300DBD2E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B649-A8F2-464C-A7F5-16E63757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5686D-D5D3-441C-8930-FC7D4F0A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2F9D-1C5A-4B44-9EA9-D68F9FE1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4AD0-2BE8-4A52-A65C-DFD06A03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6EFC1-9C22-4A2C-82CF-FD7C5BB2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52C84-6ED9-46D3-AE10-0647CA177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7876D-83BB-4043-8E16-777147988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BF7C7-B158-46B7-BFEE-DCAE7DD6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02D2F-4C78-484C-A9DC-35780CAE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61DD9-285A-40A6-9223-6ECAEC5A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476F-7B9F-4C42-867D-0D3B7F24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C04E1-4174-4DCC-9161-EFF5CA5C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B0551-1F8E-483F-9324-3FF567ED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14495-30E6-40A7-ADAE-6EB2B5BE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2A1E4-F0AC-43DD-9F9B-CF5B83FE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B6133-D2DB-4CE6-8797-A555FB1F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633B-B467-46F8-9932-6688B22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7115-18E8-421D-9079-A21B3889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9A23-1C44-4F96-B83B-054CDD68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9D391-1ABD-4875-98BA-5AAD51EF2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2472-F543-4A3A-AA98-E602E591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18FB0-F836-4EBF-ACF3-191BE57B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89A16-E1F2-4330-9788-9E3A8550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33EA-3287-4E12-A915-55A11682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E5675-DD04-42AD-9B4F-59FD41C8C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A9E8A-A110-406B-B9E4-E7BB32E9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ADABA-EDE0-406E-8EF7-7EB32A9E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E1D00-774A-49BE-AB17-476A5B5F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70F48-012E-4308-92B3-7B56FAA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3FCDC-8585-4B63-8376-B61642AE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8F269-AEBF-4C73-9C94-BAD27A453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7EE-5E0B-4A89-92B8-C9241804E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AD9E-5707-4CD0-A2A1-243634C9192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AE31-85F0-4E30-9394-B364E806B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320F-4DE3-4BDC-80CD-722C4BFC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8C38-765F-4315-B4B5-B997954E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ature-flower-rose-blossom-bloom-3443472/" TargetMode="External"/><Relationship Id="rId7" Type="http://schemas.openxmlformats.org/officeDocument/2006/relationships/hyperlink" Target="http://www.pngall.com/garden-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pngimg.com/download/13429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0033" TargetMode="External"/><Relationship Id="rId7" Type="http://schemas.openxmlformats.org/officeDocument/2006/relationships/hyperlink" Target="https://commons.wikimedia.org/wiki/File:RedWhiskeredBulbul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pngimg.com/download/20110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4629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165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remoana.vefblog.net/223.html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6.jpg"/><Relationship Id="rId16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highresolutiongraphicsandclipart.blogspot.co.uk/2010/09/misc-clipart-and-graphics.html" TargetMode="External"/><Relationship Id="rId11" Type="http://schemas.openxmlformats.org/officeDocument/2006/relationships/hyperlink" Target="http://fairyfindings.deviantart.com/art/Butterfly-Stock-255954039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://pngimg.com/download/20091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pngall.com/flying-bird-png/download/41683" TargetMode="External"/><Relationship Id="rId9" Type="http://schemas.openxmlformats.org/officeDocument/2006/relationships/hyperlink" Target="http://pngimg.com/download/1046" TargetMode="Externa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5ABAB75-9EB6-428E-89BD-4F4399213820}"/>
              </a:ext>
            </a:extLst>
          </p:cNvPr>
          <p:cNvGrpSpPr/>
          <p:nvPr/>
        </p:nvGrpSpPr>
        <p:grpSpPr>
          <a:xfrm>
            <a:off x="499442" y="288758"/>
            <a:ext cx="11291505" cy="6196264"/>
            <a:chOff x="498662" y="216147"/>
            <a:chExt cx="11693338" cy="64132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85978C-7E39-4E66-964E-367E65D1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62" y="216147"/>
              <a:ext cx="11693338" cy="64132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ACA69A-7F9C-4FA3-813F-CC6D3E681D41}"/>
                </a:ext>
              </a:extLst>
            </p:cNvPr>
            <p:cNvSpPr txBox="1"/>
            <p:nvPr/>
          </p:nvSpPr>
          <p:spPr>
            <a:xfrm>
              <a:off x="5101389" y="14437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B231F7-CA05-4BED-B5CB-670B779A540D}"/>
                </a:ext>
              </a:extLst>
            </p:cNvPr>
            <p:cNvSpPr txBox="1"/>
            <p:nvPr/>
          </p:nvSpPr>
          <p:spPr>
            <a:xfrm>
              <a:off x="4778639" y="2810311"/>
              <a:ext cx="3703721" cy="188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dirty="0">
                  <a:solidFill>
                    <a:srgbClr val="FF5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1500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B29329-1C55-401F-93CE-FE378AB41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452" flipH="1">
              <a:off x="923963" y="580574"/>
              <a:ext cx="2172858" cy="17074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7D1156-63E3-4F07-8FF8-0726AD385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452" flipH="1">
              <a:off x="2844745" y="1937785"/>
              <a:ext cx="2151811" cy="16909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78DB17-6841-4F3D-962B-C37BFE9A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523" y="310176"/>
              <a:ext cx="1950645" cy="19402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988533-DF9A-48F3-A36D-A4D968958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539" y="1813120"/>
              <a:ext cx="1950645" cy="1940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0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353">
              <a:schemeClr val="accent1">
                <a:lumMod val="20000"/>
                <a:lumOff val="80000"/>
              </a:schemeClr>
            </a:gs>
            <a:gs pos="0">
              <a:schemeClr val="bg1"/>
            </a:gs>
            <a:gs pos="74000">
              <a:schemeClr val="accent1">
                <a:lumMod val="60000"/>
                <a:lumOff val="40000"/>
              </a:schemeClr>
            </a:gs>
            <a:gs pos="48692">
              <a:schemeClr val="accent1">
                <a:lumMod val="20000"/>
                <a:lumOff val="8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7415C-A87A-4880-AF15-9D0EDFB6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25084"/>
            <a:ext cx="11676183" cy="5638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8A550-8017-4668-B590-F9890B2BC9E4}"/>
              </a:ext>
            </a:extLst>
          </p:cNvPr>
          <p:cNvSpPr txBox="1"/>
          <p:nvPr/>
        </p:nvSpPr>
        <p:spPr>
          <a:xfrm>
            <a:off x="3896750" y="5990085"/>
            <a:ext cx="419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সুয্যি মামা জাগার আগে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353">
              <a:schemeClr val="accent1">
                <a:lumMod val="20000"/>
                <a:lumOff val="80000"/>
              </a:schemeClr>
            </a:gs>
            <a:gs pos="0">
              <a:schemeClr val="bg1"/>
            </a:gs>
            <a:gs pos="74000">
              <a:schemeClr val="accent1">
                <a:lumMod val="60000"/>
                <a:lumOff val="40000"/>
              </a:schemeClr>
            </a:gs>
            <a:gs pos="48692">
              <a:schemeClr val="accent1">
                <a:lumMod val="20000"/>
                <a:lumOff val="8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288EB-9C92-4507-B5E0-FEC4E035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253218"/>
            <a:ext cx="11859064" cy="5708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F475A-0758-4DCA-8128-1093D10A24E1}"/>
              </a:ext>
            </a:extLst>
          </p:cNvPr>
          <p:cNvSpPr txBox="1"/>
          <p:nvPr/>
        </p:nvSpPr>
        <p:spPr>
          <a:xfrm>
            <a:off x="4740811" y="5961950"/>
            <a:ext cx="322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উঠব আমি জেগে,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4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9">
              <a:schemeClr val="bg2"/>
            </a:gs>
            <a:gs pos="20353">
              <a:schemeClr val="bg2">
                <a:lumMod val="90000"/>
              </a:schemeClr>
            </a:gs>
            <a:gs pos="38065">
              <a:schemeClr val="bg2">
                <a:lumMod val="90000"/>
              </a:schemeClr>
            </a:gs>
            <a:gs pos="0">
              <a:schemeClr val="bg2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  <a:gs pos="48692">
              <a:schemeClr val="bg2">
                <a:lumMod val="9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A722A-7DF2-4962-8B55-A5D5FE53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95422"/>
            <a:ext cx="11830929" cy="5666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9E4AE-6CA5-4CEE-A250-7EE72DD4279B}"/>
              </a:ext>
            </a:extLst>
          </p:cNvPr>
          <p:cNvSpPr txBox="1"/>
          <p:nvPr/>
        </p:nvSpPr>
        <p:spPr>
          <a:xfrm>
            <a:off x="3901440" y="5961949"/>
            <a:ext cx="438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 নি সকাল,ঘুমো এখন,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3">
              <a:schemeClr val="bg2">
                <a:lumMod val="90000"/>
              </a:schemeClr>
            </a:gs>
            <a:gs pos="9729">
              <a:schemeClr val="bg2">
                <a:lumMod val="90000"/>
              </a:schemeClr>
            </a:gs>
            <a:gs pos="23000">
              <a:schemeClr val="bg2">
                <a:lumMod val="90000"/>
              </a:schemeClr>
            </a:gs>
            <a:gs pos="46000">
              <a:schemeClr val="bg2">
                <a:lumMod val="90000"/>
              </a:schemeClr>
            </a:gs>
            <a:gs pos="2000">
              <a:schemeClr val="bg2">
                <a:lumMod val="90000"/>
              </a:schemeClr>
            </a:gs>
            <a:gs pos="74000">
              <a:schemeClr val="bg2"/>
            </a:gs>
            <a:gs pos="48692">
              <a:schemeClr val="bg2">
                <a:lumMod val="90000"/>
              </a:schemeClr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AEA74-7AB4-44BE-9D82-4F2F5107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-669" r="-359" b="669"/>
          <a:stretch/>
        </p:blipFill>
        <p:spPr>
          <a:xfrm>
            <a:off x="211015" y="239151"/>
            <a:ext cx="11732456" cy="5722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EF1A7-4E4F-4050-A913-A04D23233BAC}"/>
              </a:ext>
            </a:extLst>
          </p:cNvPr>
          <p:cNvSpPr txBox="1"/>
          <p:nvPr/>
        </p:nvSpPr>
        <p:spPr>
          <a:xfrm>
            <a:off x="4635303" y="5961950"/>
            <a:ext cx="312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 বলবেন রেগে।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307">
              <a:schemeClr val="accent6">
                <a:lumMod val="40000"/>
                <a:lumOff val="60000"/>
              </a:schemeClr>
            </a:gs>
            <a:gs pos="3000">
              <a:schemeClr val="accent6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65490">
              <a:schemeClr val="accent6">
                <a:lumMod val="60000"/>
                <a:lumOff val="40000"/>
              </a:schemeClr>
            </a:gs>
            <a:gs pos="86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A886C6-9194-4EE1-9F3B-D3EABCE578E9}"/>
              </a:ext>
            </a:extLst>
          </p:cNvPr>
          <p:cNvSpPr txBox="1"/>
          <p:nvPr/>
        </p:nvSpPr>
        <p:spPr>
          <a:xfrm>
            <a:off x="4909625" y="239151"/>
            <a:ext cx="2438400" cy="100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FC493-FE89-45C8-9699-EFFEB182EA2F}"/>
              </a:ext>
            </a:extLst>
          </p:cNvPr>
          <p:cNvSpPr txBox="1"/>
          <p:nvPr/>
        </p:nvSpPr>
        <p:spPr>
          <a:xfrm>
            <a:off x="984737" y="1566371"/>
            <a:ext cx="1602299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AAAFA-3918-4AB2-BE99-D0CF7E4621F6}"/>
              </a:ext>
            </a:extLst>
          </p:cNvPr>
          <p:cNvSpPr txBox="1"/>
          <p:nvPr/>
        </p:nvSpPr>
        <p:spPr>
          <a:xfrm>
            <a:off x="9764007" y="1566371"/>
            <a:ext cx="120879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77ECE7D-974F-417B-AB52-36BDB9814B29}"/>
              </a:ext>
            </a:extLst>
          </p:cNvPr>
          <p:cNvSpPr/>
          <p:nvPr/>
        </p:nvSpPr>
        <p:spPr>
          <a:xfrm>
            <a:off x="3072863" y="2120369"/>
            <a:ext cx="1684656" cy="271640"/>
          </a:xfrm>
          <a:prstGeom prst="rightArrow">
            <a:avLst>
              <a:gd name="adj1" fmla="val 6741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82F83-2099-44B7-8535-72802436A538}"/>
              </a:ext>
            </a:extLst>
          </p:cNvPr>
          <p:cNvSpPr txBox="1"/>
          <p:nvPr/>
        </p:nvSpPr>
        <p:spPr>
          <a:xfrm>
            <a:off x="984737" y="3425906"/>
            <a:ext cx="112399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বাগ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4B6887E-98E4-4F97-9867-F89292433CF2}"/>
              </a:ext>
            </a:extLst>
          </p:cNvPr>
          <p:cNvSpPr/>
          <p:nvPr/>
        </p:nvSpPr>
        <p:spPr>
          <a:xfrm>
            <a:off x="3062850" y="4047813"/>
            <a:ext cx="1602299" cy="271640"/>
          </a:xfrm>
          <a:prstGeom prst="rightArrow">
            <a:avLst>
              <a:gd name="adj1" fmla="val 6741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C1826-A91F-473A-AE8B-C0769940B0AD}"/>
              </a:ext>
            </a:extLst>
          </p:cNvPr>
          <p:cNvSpPr txBox="1"/>
          <p:nvPr/>
        </p:nvSpPr>
        <p:spPr>
          <a:xfrm>
            <a:off x="9764007" y="3272111"/>
            <a:ext cx="177253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07DF5-66FC-4FA8-A6C7-4FD648FA9F62}"/>
              </a:ext>
            </a:extLst>
          </p:cNvPr>
          <p:cNvSpPr txBox="1"/>
          <p:nvPr/>
        </p:nvSpPr>
        <p:spPr>
          <a:xfrm>
            <a:off x="984737" y="5085930"/>
            <a:ext cx="1420837" cy="1107996"/>
          </a:xfrm>
          <a:prstGeom prst="rect">
            <a:avLst/>
          </a:prstGeom>
          <a:gradFill>
            <a:gsLst>
              <a:gs pos="19454">
                <a:schemeClr val="accent6">
                  <a:lumMod val="60000"/>
                  <a:lumOff val="40000"/>
                </a:schemeClr>
              </a:gs>
              <a:gs pos="36307">
                <a:schemeClr val="accent6">
                  <a:lumMod val="60000"/>
                  <a:lumOff val="40000"/>
                </a:schemeClr>
              </a:gs>
              <a:gs pos="3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6549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সুয্যি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42A1D53-B4D7-46A1-8B74-8A2E1E836D66}"/>
              </a:ext>
            </a:extLst>
          </p:cNvPr>
          <p:cNvSpPr/>
          <p:nvPr/>
        </p:nvSpPr>
        <p:spPr>
          <a:xfrm>
            <a:off x="3072862" y="5703619"/>
            <a:ext cx="1602299" cy="271640"/>
          </a:xfrm>
          <a:prstGeom prst="rightArrow">
            <a:avLst>
              <a:gd name="adj1" fmla="val 6741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4BC40-7DC5-48CC-BDE1-F816AC6D3BFE}"/>
              </a:ext>
            </a:extLst>
          </p:cNvPr>
          <p:cNvSpPr txBox="1"/>
          <p:nvPr/>
        </p:nvSpPr>
        <p:spPr>
          <a:xfrm>
            <a:off x="9736900" y="5085930"/>
            <a:ext cx="986375" cy="1107996"/>
          </a:xfrm>
          <a:prstGeom prst="rect">
            <a:avLst/>
          </a:prstGeom>
          <a:gradFill>
            <a:gsLst>
              <a:gs pos="36307">
                <a:schemeClr val="accent6">
                  <a:lumMod val="60000"/>
                  <a:lumOff val="40000"/>
                </a:schemeClr>
              </a:gs>
              <a:gs pos="3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6549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DD8D-94CA-4A70-872F-20734D8E00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8094" y="1350499"/>
            <a:ext cx="2116423" cy="171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DB3E5-1455-4A2E-9D21-0CA7CD25C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45561" y="5033671"/>
            <a:ext cx="2162008" cy="1359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F3FAC-91FE-4B7C-A06B-88864C8596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73405" y="3272111"/>
            <a:ext cx="3565684" cy="1551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5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252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91143">
              <a:schemeClr val="accent6">
                <a:lumMod val="40000"/>
                <a:lumOff val="6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E7A6C-3984-4263-B7FF-FC3379F08EC8}"/>
              </a:ext>
            </a:extLst>
          </p:cNvPr>
          <p:cNvSpPr/>
          <p:nvPr/>
        </p:nvSpPr>
        <p:spPr>
          <a:xfrm>
            <a:off x="3094893" y="182880"/>
            <a:ext cx="6528792" cy="8309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19216-F0BD-4937-B015-08D3329BD6BA}"/>
              </a:ext>
            </a:extLst>
          </p:cNvPr>
          <p:cNvSpPr txBox="1"/>
          <p:nvPr/>
        </p:nvSpPr>
        <p:spPr>
          <a:xfrm>
            <a:off x="1037492" y="1236152"/>
            <a:ext cx="106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২০ নম্বর পৃষ্ঠা বের করো এবং কবির নামসহ “আমি হব” কবিতাটির প্রথম ৭ লাইন মনোযোগ সহকারে পড়।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DCFC9-DE7F-4C2D-B579-88C99D489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10458" r="10185" b="9514"/>
          <a:stretch/>
        </p:blipFill>
        <p:spPr>
          <a:xfrm>
            <a:off x="1500554" y="2904978"/>
            <a:ext cx="2382129" cy="3314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E8183-86D9-4880-BFDD-21D8E840E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22961" r="37693" b="19986"/>
          <a:stretch/>
        </p:blipFill>
        <p:spPr>
          <a:xfrm>
            <a:off x="8121748" y="2904978"/>
            <a:ext cx="2382129" cy="331426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756FCF-F30E-4381-87BF-24671D4CDE54}"/>
              </a:ext>
            </a:extLst>
          </p:cNvPr>
          <p:cNvSpPr/>
          <p:nvPr/>
        </p:nvSpPr>
        <p:spPr>
          <a:xfrm>
            <a:off x="4518074" y="4319794"/>
            <a:ext cx="255563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872">
              <a:schemeClr val="accent5">
                <a:lumMod val="40000"/>
                <a:lumOff val="60000"/>
              </a:schemeClr>
            </a:gs>
            <a:gs pos="45000">
              <a:schemeClr val="accent5">
                <a:lumMod val="40000"/>
                <a:lumOff val="60000"/>
              </a:schemeClr>
            </a:gs>
            <a:gs pos="31861">
              <a:schemeClr val="accent5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  <a:gs pos="79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315802-0F2B-42D9-B905-A8D583CF1CF8}"/>
              </a:ext>
            </a:extLst>
          </p:cNvPr>
          <p:cNvSpPr txBox="1"/>
          <p:nvPr/>
        </p:nvSpPr>
        <p:spPr>
          <a:xfrm rot="10800000" flipV="1">
            <a:off x="225084" y="1193612"/>
            <a:ext cx="4234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দুটি লাইন বলো।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BA05AA-62CB-4749-8744-0493038B6EAA}"/>
              </a:ext>
            </a:extLst>
          </p:cNvPr>
          <p:cNvSpPr/>
          <p:nvPr/>
        </p:nvSpPr>
        <p:spPr>
          <a:xfrm>
            <a:off x="3615396" y="1963054"/>
            <a:ext cx="5162844" cy="769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হব সকাল বেলার পাখি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6F9E4-E766-4F48-A77C-DC622FFC7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459385" y="3122674"/>
            <a:ext cx="1083211" cy="81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2D7BD-833C-42E7-B777-59B0CA27BE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860" y="5624397"/>
            <a:ext cx="1228262" cy="8293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BF0D131-B9F5-44CD-B0C3-C1506074E1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969436" flipV="1">
            <a:off x="420185" y="4200568"/>
            <a:ext cx="1457911" cy="1388758"/>
          </a:xfrm>
          <a:prstGeom prst="rect">
            <a:avLst/>
          </a:prstGeom>
        </p:spPr>
      </p:pic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B09E182E-DDA5-49B7-AB75-081B079BD12E}"/>
              </a:ext>
            </a:extLst>
          </p:cNvPr>
          <p:cNvSpPr/>
          <p:nvPr/>
        </p:nvSpPr>
        <p:spPr>
          <a:xfrm>
            <a:off x="2138289" y="3173382"/>
            <a:ext cx="1899139" cy="813282"/>
          </a:xfrm>
          <a:prstGeom prst="flowChartAlternateProcess">
            <a:avLst/>
          </a:prstGeom>
          <a:solidFill>
            <a:srgbClr val="DB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798D8FC5-828A-4203-80DE-9362508807F6}"/>
              </a:ext>
            </a:extLst>
          </p:cNvPr>
          <p:cNvSpPr/>
          <p:nvPr/>
        </p:nvSpPr>
        <p:spPr>
          <a:xfrm>
            <a:off x="2138289" y="4338136"/>
            <a:ext cx="1899139" cy="815016"/>
          </a:xfrm>
          <a:prstGeom prst="flowChartAlternateProcess">
            <a:avLst/>
          </a:prstGeom>
          <a:solidFill>
            <a:srgbClr val="F1EFE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063049DB-CF1D-4CEF-AE8C-003A22FD6F58}"/>
              </a:ext>
            </a:extLst>
          </p:cNvPr>
          <p:cNvSpPr/>
          <p:nvPr/>
        </p:nvSpPr>
        <p:spPr>
          <a:xfrm>
            <a:off x="2138290" y="5624397"/>
            <a:ext cx="1477106" cy="70606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34551E-2282-4CB8-AFC7-B1D245E4B19E}"/>
              </a:ext>
            </a:extLst>
          </p:cNvPr>
          <p:cNvCxnSpPr>
            <a:cxnSpLocks/>
          </p:cNvCxnSpPr>
          <p:nvPr/>
        </p:nvCxnSpPr>
        <p:spPr>
          <a:xfrm>
            <a:off x="4206240" y="4797085"/>
            <a:ext cx="17303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AEF1101-3D53-445C-ACD6-1ECC68280F0C}"/>
              </a:ext>
            </a:extLst>
          </p:cNvPr>
          <p:cNvCxnSpPr>
            <a:cxnSpLocks/>
          </p:cNvCxnSpPr>
          <p:nvPr/>
        </p:nvCxnSpPr>
        <p:spPr>
          <a:xfrm flipV="1">
            <a:off x="4206240" y="5907821"/>
            <a:ext cx="1702191" cy="86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4461D48-F561-447A-8F07-5971A3540811}"/>
              </a:ext>
            </a:extLst>
          </p:cNvPr>
          <p:cNvCxnSpPr>
            <a:cxnSpLocks/>
          </p:cNvCxnSpPr>
          <p:nvPr/>
        </p:nvCxnSpPr>
        <p:spPr>
          <a:xfrm>
            <a:off x="4206240" y="3620752"/>
            <a:ext cx="17303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EAD45E0-8862-4A49-8DC3-6A8F369863D3}"/>
              </a:ext>
            </a:extLst>
          </p:cNvPr>
          <p:cNvSpPr txBox="1"/>
          <p:nvPr/>
        </p:nvSpPr>
        <p:spPr>
          <a:xfrm>
            <a:off x="5971734" y="3173383"/>
            <a:ext cx="408197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ও তৃতীয় লাইন।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4C313D-E760-4B30-84BD-2081C007899C}"/>
              </a:ext>
            </a:extLst>
          </p:cNvPr>
          <p:cNvSpPr txBox="1"/>
          <p:nvPr/>
        </p:nvSpPr>
        <p:spPr>
          <a:xfrm>
            <a:off x="5983459" y="4360924"/>
            <a:ext cx="3887368" cy="7694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ও পঞ্চম লাইন।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1913E5-41BD-429D-8FA8-82109153E1EC}"/>
              </a:ext>
            </a:extLst>
          </p:cNvPr>
          <p:cNvSpPr txBox="1"/>
          <p:nvPr/>
        </p:nvSpPr>
        <p:spPr>
          <a:xfrm>
            <a:off x="5971734" y="5531716"/>
            <a:ext cx="3481755" cy="7815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ষষ্ঠ ও সপ্তম লাইন।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C646EB-F584-4C73-BAA5-3404C4797346}"/>
              </a:ext>
            </a:extLst>
          </p:cNvPr>
          <p:cNvSpPr/>
          <p:nvPr/>
        </p:nvSpPr>
        <p:spPr>
          <a:xfrm>
            <a:off x="4526393" y="254208"/>
            <a:ext cx="2890681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43" grpId="0" animBg="1"/>
      <p:bldP spid="44" grpId="0" animBg="1"/>
      <p:bldP spid="45" grpId="0" animBg="1"/>
      <p:bldP spid="80" grpId="0" animBg="1"/>
      <p:bldP spid="81" grpId="0" animBg="1"/>
      <p:bldP spid="8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498">
              <a:schemeClr val="accent6">
                <a:lumMod val="60000"/>
                <a:lumOff val="40000"/>
              </a:schemeClr>
            </a:gs>
            <a:gs pos="3000">
              <a:schemeClr val="accent6"/>
            </a:gs>
            <a:gs pos="91143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2033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08FF0D-3F9C-4693-93EE-894C42CF207D}"/>
              </a:ext>
            </a:extLst>
          </p:cNvPr>
          <p:cNvSpPr/>
          <p:nvPr/>
        </p:nvSpPr>
        <p:spPr>
          <a:xfrm>
            <a:off x="4130626" y="159099"/>
            <a:ext cx="3699802" cy="872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1AD1D-E4AA-4DB7-9E41-42929250E39F}"/>
              </a:ext>
            </a:extLst>
          </p:cNvPr>
          <p:cNvSpPr txBox="1"/>
          <p:nvPr/>
        </p:nvSpPr>
        <p:spPr>
          <a:xfrm flipH="1">
            <a:off x="875712" y="1256917"/>
            <a:ext cx="1020963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ঠিক শব্দটি বেছে নিয়ে খালি জায়গায় বসাই।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6AFF0-C77A-4C36-AB61-B642E41246B9}"/>
              </a:ext>
            </a:extLst>
          </p:cNvPr>
          <p:cNvSpPr txBox="1"/>
          <p:nvPr/>
        </p:nvSpPr>
        <p:spPr>
          <a:xfrm>
            <a:off x="875712" y="4939363"/>
            <a:ext cx="6133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.....................মামা জাগার আগে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উঠব আমি.......................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51346-C3B5-4B77-9B82-C8EE155DF91A}"/>
              </a:ext>
            </a:extLst>
          </p:cNvPr>
          <p:cNvSpPr txBox="1"/>
          <p:nvPr/>
        </p:nvSpPr>
        <p:spPr>
          <a:xfrm>
            <a:off x="801858" y="2367172"/>
            <a:ext cx="5894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সবার..................কুসুমবাগে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উঠব আমি.....................!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30F860-1764-4882-9091-CDFC5C090010}"/>
              </a:ext>
            </a:extLst>
          </p:cNvPr>
          <p:cNvGrpSpPr/>
          <p:nvPr/>
        </p:nvGrpSpPr>
        <p:grpSpPr>
          <a:xfrm>
            <a:off x="8764171" y="4831643"/>
            <a:ext cx="2321171" cy="1548557"/>
            <a:chOff x="8764171" y="4831643"/>
            <a:chExt cx="2321171" cy="15485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5C1DBC-F561-459D-A50C-04D54EEE2F77}"/>
                </a:ext>
              </a:extLst>
            </p:cNvPr>
            <p:cNvGrpSpPr/>
            <p:nvPr/>
          </p:nvGrpSpPr>
          <p:grpSpPr>
            <a:xfrm>
              <a:off x="8764171" y="4831643"/>
              <a:ext cx="2321171" cy="707886"/>
              <a:chOff x="8764171" y="4831643"/>
              <a:chExt cx="2321171" cy="7078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4C332D-DBCF-4011-B21A-F3716B15C835}"/>
                  </a:ext>
                </a:extLst>
              </p:cNvPr>
              <p:cNvSpPr txBox="1"/>
              <p:nvPr/>
            </p:nvSpPr>
            <p:spPr>
              <a:xfrm>
                <a:off x="8764171" y="4831643"/>
                <a:ext cx="759656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7DA46-6518-4181-B30F-4E569AFEABE6}"/>
                  </a:ext>
                </a:extLst>
              </p:cNvPr>
              <p:cNvSpPr txBox="1"/>
              <p:nvPr/>
            </p:nvSpPr>
            <p:spPr>
              <a:xfrm>
                <a:off x="10058401" y="4831643"/>
                <a:ext cx="1026941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সুয্যি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7CAB25-A903-448A-BD3B-B95B3005D5EF}"/>
                </a:ext>
              </a:extLst>
            </p:cNvPr>
            <p:cNvGrpSpPr/>
            <p:nvPr/>
          </p:nvGrpSpPr>
          <p:grpSpPr>
            <a:xfrm>
              <a:off x="8764171" y="5672314"/>
              <a:ext cx="2307104" cy="707886"/>
              <a:chOff x="8764171" y="5672314"/>
              <a:chExt cx="2307104" cy="70788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DB6F8-791E-4FA0-A5D5-CE89E001ED06}"/>
                  </a:ext>
                </a:extLst>
              </p:cNvPr>
              <p:cNvSpPr txBox="1"/>
              <p:nvPr/>
            </p:nvSpPr>
            <p:spPr>
              <a:xfrm>
                <a:off x="8764171" y="5672314"/>
                <a:ext cx="1012875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জেগে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885BA0-6E6D-44AD-A9FF-8B098D08F923}"/>
                  </a:ext>
                </a:extLst>
              </p:cNvPr>
              <p:cNvSpPr txBox="1"/>
              <p:nvPr/>
            </p:nvSpPr>
            <p:spPr>
              <a:xfrm>
                <a:off x="10058400" y="5672314"/>
                <a:ext cx="1012875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রেগে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BA10B-117D-454C-9646-FFFEC5EAE9B4}"/>
              </a:ext>
            </a:extLst>
          </p:cNvPr>
          <p:cNvGrpSpPr/>
          <p:nvPr/>
        </p:nvGrpSpPr>
        <p:grpSpPr>
          <a:xfrm>
            <a:off x="8764171" y="2317371"/>
            <a:ext cx="2363387" cy="1631920"/>
            <a:chOff x="8721955" y="2275689"/>
            <a:chExt cx="2363387" cy="1631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5F1DF6-96D4-4621-88D1-69A384C95545}"/>
                </a:ext>
              </a:extLst>
            </p:cNvPr>
            <p:cNvGrpSpPr/>
            <p:nvPr/>
          </p:nvGrpSpPr>
          <p:grpSpPr>
            <a:xfrm>
              <a:off x="8721957" y="2275689"/>
              <a:ext cx="2349318" cy="707886"/>
              <a:chOff x="8707889" y="2321005"/>
              <a:chExt cx="2349318" cy="70788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6DDE3-452E-43D8-8D4D-E8FD34DA528B}"/>
                  </a:ext>
                </a:extLst>
              </p:cNvPr>
              <p:cNvSpPr txBox="1"/>
              <p:nvPr/>
            </p:nvSpPr>
            <p:spPr>
              <a:xfrm>
                <a:off x="8707889" y="2321005"/>
                <a:ext cx="1012875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আগে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FA28D5-A8E8-4BC4-87CA-94B4167EA9A2}"/>
                  </a:ext>
                </a:extLst>
              </p:cNvPr>
              <p:cNvSpPr txBox="1"/>
              <p:nvPr/>
            </p:nvSpPr>
            <p:spPr>
              <a:xfrm>
                <a:off x="10044333" y="2321005"/>
                <a:ext cx="1012874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C3B108-2450-453F-8ECF-2493A8FD713F}"/>
                </a:ext>
              </a:extLst>
            </p:cNvPr>
            <p:cNvGrpSpPr/>
            <p:nvPr/>
          </p:nvGrpSpPr>
          <p:grpSpPr>
            <a:xfrm>
              <a:off x="8721955" y="3174633"/>
              <a:ext cx="2363387" cy="732976"/>
              <a:chOff x="8721955" y="3141450"/>
              <a:chExt cx="2363387" cy="73297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D0BFAC-64A7-43DA-8BA0-0AF80E9D7A5A}"/>
                  </a:ext>
                </a:extLst>
              </p:cNvPr>
              <p:cNvSpPr txBox="1"/>
              <p:nvPr/>
            </p:nvSpPr>
            <p:spPr>
              <a:xfrm>
                <a:off x="8721955" y="3141450"/>
                <a:ext cx="1012875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জাগি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0D4F39-4319-4EBD-8E95-51B7771DD703}"/>
                  </a:ext>
                </a:extLst>
              </p:cNvPr>
              <p:cNvSpPr txBox="1"/>
              <p:nvPr/>
            </p:nvSpPr>
            <p:spPr>
              <a:xfrm>
                <a:off x="10058401" y="3166540"/>
                <a:ext cx="1026941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ডাকি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4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49">
              <a:schemeClr val="accent1">
                <a:lumMod val="20000"/>
                <a:lumOff val="80000"/>
              </a:schemeClr>
            </a:gs>
            <a:gs pos="7000">
              <a:schemeClr val="accent5">
                <a:lumMod val="40000"/>
                <a:lumOff val="60000"/>
              </a:schemeClr>
            </a:gs>
            <a:gs pos="39812">
              <a:schemeClr val="accent1">
                <a:lumMod val="20000"/>
                <a:lumOff val="8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D4438DC-7F86-4481-B673-A162DB324B17}"/>
              </a:ext>
            </a:extLst>
          </p:cNvPr>
          <p:cNvSpPr/>
          <p:nvPr/>
        </p:nvSpPr>
        <p:spPr>
          <a:xfrm>
            <a:off x="3896750" y="196946"/>
            <a:ext cx="4009293" cy="9144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A04477-24E8-414D-8200-BCA2042782EE}"/>
              </a:ext>
            </a:extLst>
          </p:cNvPr>
          <p:cNvSpPr/>
          <p:nvPr/>
        </p:nvSpPr>
        <p:spPr>
          <a:xfrm>
            <a:off x="792477" y="1429628"/>
            <a:ext cx="700102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হব কবিতাটি কে লিখেছেন?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CF8647-8D04-4CCF-92FA-F895A773E43A}"/>
              </a:ext>
            </a:extLst>
          </p:cNvPr>
          <p:cNvSpPr/>
          <p:nvPr/>
        </p:nvSpPr>
        <p:spPr>
          <a:xfrm>
            <a:off x="792478" y="3894993"/>
            <a:ext cx="5580188" cy="803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রাগ করে কী বলবেন?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0ABAE-0C6D-4010-943B-15EF65AFD00A}"/>
              </a:ext>
            </a:extLst>
          </p:cNvPr>
          <p:cNvSpPr/>
          <p:nvPr/>
        </p:nvSpPr>
        <p:spPr>
          <a:xfrm>
            <a:off x="792476" y="2662310"/>
            <a:ext cx="6954049" cy="9084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সকাল বেলার পাখি হতে চায়?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A994DA-E96F-4881-A42B-4697F2C71960}"/>
              </a:ext>
            </a:extLst>
          </p:cNvPr>
          <p:cNvSpPr/>
          <p:nvPr/>
        </p:nvSpPr>
        <p:spPr>
          <a:xfrm>
            <a:off x="792476" y="5053818"/>
            <a:ext cx="835152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সুয্যি মামা জাগার আগে কে জেগে উঠবে?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49">
              <a:schemeClr val="accent6">
                <a:lumMod val="40000"/>
                <a:lumOff val="60000"/>
              </a:schemeClr>
            </a:gs>
            <a:gs pos="7000">
              <a:schemeClr val="accent6">
                <a:lumMod val="40000"/>
                <a:lumOff val="60000"/>
              </a:schemeClr>
            </a:gs>
            <a:gs pos="39812">
              <a:schemeClr val="accent6">
                <a:lumMod val="60000"/>
                <a:lumOff val="40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84086D0-52C4-4992-AE0D-21C97DD19C35}"/>
              </a:ext>
            </a:extLst>
          </p:cNvPr>
          <p:cNvSpPr/>
          <p:nvPr/>
        </p:nvSpPr>
        <p:spPr>
          <a:xfrm>
            <a:off x="3922541" y="239151"/>
            <a:ext cx="4346918" cy="1125415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8F7B5-FBD8-4D10-8878-5D0E10FB5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792" y="1053319"/>
            <a:ext cx="3494333" cy="2500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2EAFC-44E8-485A-BB2A-878C5A9FFEE5}"/>
              </a:ext>
            </a:extLst>
          </p:cNvPr>
          <p:cNvSpPr txBox="1"/>
          <p:nvPr/>
        </p:nvSpPr>
        <p:spPr>
          <a:xfrm>
            <a:off x="952620" y="3339765"/>
            <a:ext cx="11239380" cy="143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যুক্তবর্ণটি ভেঙে লেখ এবং প্রদত্ত যুক্তবর্ণ দিয়ে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শব্দ তৈরি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ED954-5E6F-4736-96E9-2743B68944E9}"/>
              </a:ext>
            </a:extLst>
          </p:cNvPr>
          <p:cNvSpPr txBox="1"/>
          <p:nvPr/>
        </p:nvSpPr>
        <p:spPr>
          <a:xfrm>
            <a:off x="5283201" y="4891315"/>
            <a:ext cx="812799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61D6F-8D28-49DB-99BC-26BB1C253122}"/>
              </a:ext>
            </a:extLst>
          </p:cNvPr>
          <p:cNvSpPr txBox="1"/>
          <p:nvPr/>
        </p:nvSpPr>
        <p:spPr>
          <a:xfrm>
            <a:off x="1491174" y="604912"/>
            <a:ext cx="2940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CC4EC-7B83-4D0B-AEC3-2CF38BC46BD0}"/>
              </a:ext>
            </a:extLst>
          </p:cNvPr>
          <p:cNvSpPr txBox="1"/>
          <p:nvPr/>
        </p:nvSpPr>
        <p:spPr>
          <a:xfrm>
            <a:off x="351692" y="2574388"/>
            <a:ext cx="2940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EBCBB-0D79-4BCD-BFA5-DE887D2EE1D6}"/>
              </a:ext>
            </a:extLst>
          </p:cNvPr>
          <p:cNvSpPr txBox="1"/>
          <p:nvPr/>
        </p:nvSpPr>
        <p:spPr>
          <a:xfrm>
            <a:off x="219222" y="2467302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৭৪নং বল্লা সাউথ সরকারি প্রাথমিক বিদ্যালয়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কালিহাতি,টাংগাইল।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F4582-5D42-4E41-90C3-F76A82AA41CC}"/>
              </a:ext>
            </a:extLst>
          </p:cNvPr>
          <p:cNvSpPr txBox="1"/>
          <p:nvPr/>
        </p:nvSpPr>
        <p:spPr>
          <a:xfrm>
            <a:off x="7390227" y="354702"/>
            <a:ext cx="2940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552BE8-FF0B-4A35-A295-1F298E05FB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7791" y="422031"/>
            <a:ext cx="1085558" cy="62179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13CE16-1536-4A3B-BCC3-C14FC0997AD2}"/>
              </a:ext>
            </a:extLst>
          </p:cNvPr>
          <p:cNvSpPr txBox="1"/>
          <p:nvPr/>
        </p:nvSpPr>
        <p:spPr>
          <a:xfrm>
            <a:off x="5737273" y="1278421"/>
            <a:ext cx="6299981" cy="621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আমি হব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পাঠ্যাংশঃআমি হব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পৃষ্ঠাঃ২০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০৫/০৩/২০২১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484">
              <a:schemeClr val="accent6">
                <a:lumMod val="60000"/>
                <a:lumOff val="40000"/>
              </a:schemeClr>
            </a:gs>
            <a:gs pos="0">
              <a:srgbClr val="92D050"/>
            </a:gs>
            <a:gs pos="53000">
              <a:schemeClr val="accent6">
                <a:lumMod val="60000"/>
                <a:lumOff val="40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7345">
              <a:srgbClr val="92D050"/>
            </a:gs>
            <a:gs pos="9724">
              <a:srgbClr val="92D050"/>
            </a:gs>
            <a:gs pos="89000">
              <a:schemeClr val="accent6">
                <a:lumMod val="60000"/>
                <a:lumOff val="40000"/>
              </a:schemeClr>
            </a:gs>
            <a:gs pos="46000">
              <a:schemeClr val="accent6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6F180D-1056-4B1F-8BA9-3C5F9F416B50}"/>
              </a:ext>
            </a:extLst>
          </p:cNvPr>
          <p:cNvGrpSpPr/>
          <p:nvPr/>
        </p:nvGrpSpPr>
        <p:grpSpPr>
          <a:xfrm>
            <a:off x="452062" y="409197"/>
            <a:ext cx="11399669" cy="4212857"/>
            <a:chOff x="452062" y="409197"/>
            <a:chExt cx="11399669" cy="42128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73E22E-7D49-45E4-B45A-F06EC5F55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rot="11400449" flipV="1">
              <a:off x="452062" y="409197"/>
              <a:ext cx="3029133" cy="42128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0CADD1-EC20-40BF-96FF-BE93C7DBB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rot="11400449" flipH="1" flipV="1">
              <a:off x="8463210" y="409198"/>
              <a:ext cx="3388521" cy="42128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122B14-53A6-49B7-8E87-4088E1589526}"/>
              </a:ext>
            </a:extLst>
          </p:cNvPr>
          <p:cNvSpPr txBox="1"/>
          <p:nvPr/>
        </p:nvSpPr>
        <p:spPr>
          <a:xfrm>
            <a:off x="4069062" y="1767264"/>
            <a:ext cx="35134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46">
              <a:srgbClr val="92D050"/>
            </a:gs>
            <a:gs pos="26555">
              <a:srgbClr val="92D050"/>
            </a:gs>
            <a:gs pos="39812">
              <a:srgbClr val="92D050"/>
            </a:gs>
            <a:gs pos="0">
              <a:schemeClr val="accent6"/>
            </a:gs>
            <a:gs pos="74000">
              <a:srgbClr val="92D050"/>
            </a:gs>
            <a:gs pos="83000">
              <a:srgbClr val="92D050"/>
            </a:gs>
            <a:gs pos="61077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08C21858-88DF-4817-B22E-A96369DB6CB0}"/>
              </a:ext>
            </a:extLst>
          </p:cNvPr>
          <p:cNvSpPr/>
          <p:nvPr/>
        </p:nvSpPr>
        <p:spPr>
          <a:xfrm>
            <a:off x="4224997" y="182879"/>
            <a:ext cx="3742006" cy="787791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74BFD-66FD-46AE-A6EC-4FAB2DF3B6B1}"/>
              </a:ext>
            </a:extLst>
          </p:cNvPr>
          <p:cNvSpPr txBox="1"/>
          <p:nvPr/>
        </p:nvSpPr>
        <p:spPr>
          <a:xfrm>
            <a:off x="2321169" y="1430122"/>
            <a:ext cx="803265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অন্তর্গত ছোট ছোট বাক্য শুনে বুঝতে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D91C1A-93FC-474F-AB64-89897FEFF862}"/>
              </a:ext>
            </a:extLst>
          </p:cNvPr>
          <p:cNvSpPr/>
          <p:nvPr/>
        </p:nvSpPr>
        <p:spPr>
          <a:xfrm>
            <a:off x="576773" y="5457000"/>
            <a:ext cx="1631854" cy="947318"/>
          </a:xfrm>
          <a:prstGeom prst="ellipse">
            <a:avLst/>
          </a:prstGeom>
          <a:solidFill>
            <a:srgbClr val="BBF2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CF527-D140-4E14-88E4-710C52AA275D}"/>
              </a:ext>
            </a:extLst>
          </p:cNvPr>
          <p:cNvSpPr/>
          <p:nvPr/>
        </p:nvSpPr>
        <p:spPr>
          <a:xfrm>
            <a:off x="576773" y="1430122"/>
            <a:ext cx="1631854" cy="947318"/>
          </a:xfrm>
          <a:prstGeom prst="ellipse">
            <a:avLst/>
          </a:prstGeom>
          <a:solidFill>
            <a:srgbClr val="BBF2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A4B544-8C66-43BD-A651-16C92A7E0C4F}"/>
              </a:ext>
            </a:extLst>
          </p:cNvPr>
          <p:cNvSpPr/>
          <p:nvPr/>
        </p:nvSpPr>
        <p:spPr>
          <a:xfrm>
            <a:off x="569626" y="4107305"/>
            <a:ext cx="1639001" cy="954720"/>
          </a:xfrm>
          <a:prstGeom prst="ellipse">
            <a:avLst/>
          </a:prstGeom>
          <a:solidFill>
            <a:srgbClr val="BBF2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C4D1F3-1A19-425C-AC8D-6454715E4600}"/>
              </a:ext>
            </a:extLst>
          </p:cNvPr>
          <p:cNvSpPr/>
          <p:nvPr/>
        </p:nvSpPr>
        <p:spPr>
          <a:xfrm>
            <a:off x="576773" y="2772414"/>
            <a:ext cx="1631854" cy="947318"/>
          </a:xfrm>
          <a:prstGeom prst="ellipse">
            <a:avLst/>
          </a:prstGeom>
          <a:solidFill>
            <a:srgbClr val="BBF2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6D026-F1D7-4A15-97B2-574939BF193D}"/>
              </a:ext>
            </a:extLst>
          </p:cNvPr>
          <p:cNvSpPr txBox="1"/>
          <p:nvPr/>
        </p:nvSpPr>
        <p:spPr>
          <a:xfrm>
            <a:off x="2321169" y="2772414"/>
            <a:ext cx="68087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বিষয়ে প্রশ্নের উত্তর বলতে পারবে।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99768-2CC0-40C2-9707-2367ED9D01D7}"/>
              </a:ext>
            </a:extLst>
          </p:cNvPr>
          <p:cNvSpPr txBox="1"/>
          <p:nvPr/>
        </p:nvSpPr>
        <p:spPr>
          <a:xfrm>
            <a:off x="2321169" y="4096045"/>
            <a:ext cx="716045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শুদ্ধ উচ্চারণে পড়তে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07E25-34BF-41C7-9A36-771C0B4234FE}"/>
              </a:ext>
            </a:extLst>
          </p:cNvPr>
          <p:cNvSpPr txBox="1"/>
          <p:nvPr/>
        </p:nvSpPr>
        <p:spPr>
          <a:xfrm>
            <a:off x="2321170" y="5427878"/>
            <a:ext cx="506436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ভেঙে লিখতে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1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55D6A4-70B2-4E30-9E05-CD6860799668}"/>
              </a:ext>
            </a:extLst>
          </p:cNvPr>
          <p:cNvSpPr txBox="1"/>
          <p:nvPr/>
        </p:nvSpPr>
        <p:spPr>
          <a:xfrm>
            <a:off x="3784210" y="295422"/>
            <a:ext cx="423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গান শুনি এবং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akhi">
            <a:hlinkClick r:id="" action="ppaction://media"/>
            <a:extLst>
              <a:ext uri="{FF2B5EF4-FFF2-40B4-BE49-F238E27FC236}">
                <a16:creationId xmlns:a16="http://schemas.microsoft.com/office/drawing/2014/main" id="{501B1D06-377E-42D4-8757-CF60B6A310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151" y="1174324"/>
            <a:ext cx="11677012" cy="53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3E7EFC-50AB-4A81-88B9-FB5CFF1B1A51}"/>
              </a:ext>
            </a:extLst>
          </p:cNvPr>
          <p:cNvGrpSpPr/>
          <p:nvPr/>
        </p:nvGrpSpPr>
        <p:grpSpPr>
          <a:xfrm>
            <a:off x="312057" y="856193"/>
            <a:ext cx="19759414" cy="31461186"/>
            <a:chOff x="224972" y="949217"/>
            <a:chExt cx="19759414" cy="314611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8AA4A7-2C8D-41E8-A65B-22CE2559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2" y="1059579"/>
              <a:ext cx="11509828" cy="54349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C81DF3-1E2C-4B47-95C7-8033481B85B8}"/>
                </a:ext>
              </a:extLst>
            </p:cNvPr>
            <p:cNvGrpSpPr/>
            <p:nvPr/>
          </p:nvGrpSpPr>
          <p:grpSpPr>
            <a:xfrm>
              <a:off x="1559296" y="949217"/>
              <a:ext cx="18425090" cy="31461186"/>
              <a:chOff x="1559296" y="949217"/>
              <a:chExt cx="18425090" cy="3146118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21618C2-8669-4070-A35F-5AD28D3BF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559296" y="949217"/>
                <a:ext cx="3397940" cy="219661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0FF3B45-4A23-4E3F-9439-3EF3FDA7E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8470056" y="2683784"/>
                <a:ext cx="649128" cy="55619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81A0FB3-551D-4FB2-8F90-AC82555C6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9607001" y="3416803"/>
                <a:ext cx="755348" cy="72048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4FF40DA-F741-4C70-B114-3FDB1EB94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 rot="21227512">
                <a:off x="6525153" y="4339349"/>
                <a:ext cx="360067" cy="30149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153C24-05B0-43BD-884F-B097156E1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4308109" y="4725474"/>
                <a:ext cx="836663" cy="55619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7C1230C-9F28-4B56-83C2-4828B0CE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 rot="1423233">
                <a:off x="8156186" y="4661446"/>
                <a:ext cx="637246" cy="538327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F2505E3-CE89-4185-A192-F7AE5418B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 rot="19390803">
                <a:off x="9944245" y="5076498"/>
                <a:ext cx="358975" cy="30058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0F99A20-B598-426B-9F56-02083F7A0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2945677" y="4163306"/>
                <a:ext cx="812335" cy="50611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6E24C0-94C9-441E-B29B-5274A33E3D0D}"/>
                  </a:ext>
                </a:extLst>
              </p:cNvPr>
              <p:cNvSpPr txBox="1"/>
              <p:nvPr/>
            </p:nvSpPr>
            <p:spPr>
              <a:xfrm rot="9023118" flipH="1" flipV="1">
                <a:off x="19350480" y="31693237"/>
                <a:ext cx="633906" cy="71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>
                    <a:hlinkClick r:id="rId15" tooltip="http://pngimg.com/download/20091"/>
                  </a:rPr>
                  <a:t>This Photo</a:t>
                </a:r>
                <a:r>
                  <a:rPr lang="en-US" sz="900"/>
                  <a:t> by Unknown Author is licensed under </a:t>
                </a:r>
                <a:r>
                  <a:rPr lang="en-US" sz="900">
                    <a:hlinkClick r:id="rId16" tooltip="https://creativecommons.org/licenses/by-nc/3.0/"/>
                  </a:rPr>
                  <a:t>CC BY-NC</a:t>
                </a:r>
                <a:endParaRPr lang="en-US" sz="900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A524912-D85B-45A4-A687-FB085D195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4146858" y="4093474"/>
                <a:ext cx="415624" cy="556196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0E1523-6E76-4A7C-8B17-1104F77C522E}"/>
              </a:ext>
            </a:extLst>
          </p:cNvPr>
          <p:cNvSpPr txBox="1"/>
          <p:nvPr/>
        </p:nvSpPr>
        <p:spPr>
          <a:xfrm>
            <a:off x="4332157" y="209862"/>
            <a:ext cx="27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52458EC7-6104-47D1-B085-B59188EB0328}"/>
              </a:ext>
            </a:extLst>
          </p:cNvPr>
          <p:cNvSpPr/>
          <p:nvPr/>
        </p:nvSpPr>
        <p:spPr>
          <a:xfrm>
            <a:off x="2968284" y="225082"/>
            <a:ext cx="5464516" cy="1139483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C261-1E74-437C-9F71-5D68D1149985}"/>
              </a:ext>
            </a:extLst>
          </p:cNvPr>
          <p:cNvSpPr/>
          <p:nvPr/>
        </p:nvSpPr>
        <p:spPr>
          <a:xfrm>
            <a:off x="5791200" y="1334732"/>
            <a:ext cx="3703320" cy="16037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হব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F51D287-2AE4-420B-BD22-57BD56ABC2E0}"/>
              </a:ext>
            </a:extLst>
          </p:cNvPr>
          <p:cNvSpPr/>
          <p:nvPr/>
        </p:nvSpPr>
        <p:spPr>
          <a:xfrm>
            <a:off x="2757712" y="1650607"/>
            <a:ext cx="2598059" cy="113948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B157114-62E4-4039-B01D-424640F4C6EA}"/>
              </a:ext>
            </a:extLst>
          </p:cNvPr>
          <p:cNvSpPr/>
          <p:nvPr/>
        </p:nvSpPr>
        <p:spPr>
          <a:xfrm>
            <a:off x="2757712" y="3538138"/>
            <a:ext cx="2409374" cy="1139484"/>
          </a:xfrm>
          <a:prstGeom prst="rightArrow">
            <a:avLst/>
          </a:prstGeom>
          <a:solidFill>
            <a:srgbClr val="DBD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385AF2-6F70-4C90-91D9-2494BDEE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3064284"/>
            <a:ext cx="3135086" cy="27975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2BAD34-945C-443C-8146-D0FD1F643874}"/>
              </a:ext>
            </a:extLst>
          </p:cNvPr>
          <p:cNvSpPr txBox="1"/>
          <p:nvPr/>
        </p:nvSpPr>
        <p:spPr>
          <a:xfrm>
            <a:off x="5791200" y="5925032"/>
            <a:ext cx="445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BBC29-A069-42B0-A523-A4B3F6EB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40678"/>
            <a:ext cx="11605845" cy="5788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4A9F3-6F9C-43BA-8703-5352031CA425}"/>
              </a:ext>
            </a:extLst>
          </p:cNvPr>
          <p:cNvSpPr txBox="1"/>
          <p:nvPr/>
        </p:nvSpPr>
        <p:spPr>
          <a:xfrm>
            <a:off x="3123029" y="5929531"/>
            <a:ext cx="4965894" cy="78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2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61944">
              <a:schemeClr val="accent6">
                <a:lumMod val="40000"/>
                <a:lumOff val="60000"/>
              </a:schemeClr>
            </a:gs>
            <a:gs pos="25684">
              <a:schemeClr val="accent6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E74166-3754-4AE0-ADA6-7E7FEA49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" y="166061"/>
            <a:ext cx="11507372" cy="5756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5C8155-D113-4447-A5CC-62561EF4DF58}"/>
              </a:ext>
            </a:extLst>
          </p:cNvPr>
          <p:cNvSpPr txBox="1"/>
          <p:nvPr/>
        </p:nvSpPr>
        <p:spPr>
          <a:xfrm>
            <a:off x="4112455" y="5922498"/>
            <a:ext cx="396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কুসুমবাগে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355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399">
              <a:srgbClr val="DBDF41"/>
            </a:gs>
            <a:gs pos="0">
              <a:srgbClr val="DBDF41"/>
            </a:gs>
            <a:gs pos="61000">
              <a:srgbClr val="DBDF41"/>
            </a:gs>
            <a:gs pos="72572">
              <a:srgbClr val="DBDF41"/>
            </a:gs>
            <a:gs pos="45000">
              <a:srgbClr val="DBDF41"/>
            </a:gs>
            <a:gs pos="83000">
              <a:srgbClr val="DBDF41"/>
            </a:gs>
            <a:gs pos="89375">
              <a:srgbClr val="DBDF41"/>
            </a:gs>
            <a:gs pos="99000">
              <a:srgbClr val="DBDF4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75FD4-1C42-431F-80D1-0C872EABC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54743"/>
            <a:ext cx="11732456" cy="5779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15AEF-8886-45B5-AD45-DD986E688583}"/>
              </a:ext>
            </a:extLst>
          </p:cNvPr>
          <p:cNvSpPr txBox="1"/>
          <p:nvPr/>
        </p:nvSpPr>
        <p:spPr>
          <a:xfrm>
            <a:off x="4496971" y="5933815"/>
            <a:ext cx="31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উঠব আমি ডাকি।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293</Words>
  <Application>Microsoft Office PowerPoint</Application>
  <PresentationFormat>Widescreen</PresentationFormat>
  <Paragraphs>80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152</cp:revision>
  <dcterms:created xsi:type="dcterms:W3CDTF">2021-02-26T09:13:38Z</dcterms:created>
  <dcterms:modified xsi:type="dcterms:W3CDTF">2021-03-05T17:58:49Z</dcterms:modified>
</cp:coreProperties>
</file>