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3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2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0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4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80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93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37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9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4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0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EC84-DC10-48CC-8546-3B7E4D8FAA06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622B-9EF0-40C3-8FFC-8F82D89C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252" y="207862"/>
            <a:ext cx="3361765" cy="62460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0103" y="1257554"/>
            <a:ext cx="7126941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নদী ভাঙ্গন বলতে কী বোঝ ?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taur\Desktop\OOOO\nodi-vangon-photo_8689.jpg"/>
          <p:cNvPicPr>
            <a:picLocks noChangeAspect="1" noChangeArrowheads="1"/>
          </p:cNvPicPr>
          <p:nvPr/>
        </p:nvPicPr>
        <p:blipFill>
          <a:blip r:embed="rId2"/>
          <a:srcRect l="6250"/>
          <a:stretch>
            <a:fillRect/>
          </a:stretch>
        </p:blipFill>
        <p:spPr bwMode="auto">
          <a:xfrm>
            <a:off x="2683147" y="2022321"/>
            <a:ext cx="5540852" cy="322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27981" y="5480424"/>
            <a:ext cx="8304306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83" b="1" dirty="0">
                <a:latin typeface="NikoshBAN" pitchFamily="2" charset="0"/>
                <a:cs typeface="NikoshBAN" pitchFamily="2" charset="0"/>
              </a:rPr>
              <a:t>নদীর পাড় ভাঙ্গনই নদী ভাঙ্গন ।  </a:t>
            </a:r>
            <a:endParaRPr lang="en-US" sz="3883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taur\Desktop\OOOO\5_15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058" y="1433689"/>
            <a:ext cx="5805475" cy="3522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6879" y="609703"/>
            <a:ext cx="10419644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নদী ভাঙ্গনে সড়ক ও গ্রাম বিলীন হয়ে যায় ।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41470"/>
            <a:ext cx="11638843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আমাদের সামাজিক ও অর্থনৈতিক জীবন ব্যাপকভাবে </a:t>
            </a:r>
            <a:r>
              <a:rPr lang="bn-BD" sz="3530" b="1" dirty="0" smtClean="0">
                <a:latin typeface="NikoshBAN" pitchFamily="2" charset="0"/>
                <a:cs typeface="NikoshBAN" pitchFamily="2" charset="0"/>
              </a:rPr>
              <a:t>ক্ষতিগ্র</a:t>
            </a:r>
            <a:r>
              <a:rPr lang="en-US" sz="3530" b="1" dirty="0" err="1" smtClean="0">
                <a:latin typeface="NikoshBAN" pitchFamily="2" charset="0"/>
                <a:cs typeface="NikoshBAN" pitchFamily="2" charset="0"/>
              </a:rPr>
              <a:t>স্ত</a:t>
            </a:r>
            <a:r>
              <a:rPr lang="bn-BD" sz="353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b="1" dirty="0">
                <a:latin typeface="NikoshBAN" pitchFamily="2" charset="0"/>
                <a:cs typeface="NikoshBAN" pitchFamily="2" charset="0"/>
              </a:rPr>
              <a:t>হয় । </a:t>
            </a:r>
            <a:r>
              <a:rPr lang="en-US" sz="353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taur\Desktop\OOOO\fil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578" y="1195708"/>
            <a:ext cx="5689600" cy="3206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0268" y="303767"/>
            <a:ext cx="1136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বন্যা নদীভাঙ্গনের একটি প্রাকৃতিক কারণ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75"/>
            <a:ext cx="11503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বন্যার অতিরিক্ত পানির স্রোত ও ঢেউ নদীর পাড়ে আঘাত হানে, ফলে বন্যার সময় নদী ভাঙ্গন শুরু হলে তা মারা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ত্মক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রূপ ধারণ করে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588" y="4773706"/>
            <a:ext cx="10152529" cy="107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77" b="1" dirty="0">
                <a:latin typeface="NikoshBAN" pitchFamily="2" charset="0"/>
                <a:cs typeface="NikoshBAN" pitchFamily="2" charset="0"/>
              </a:rPr>
              <a:t>নদী ভাঙ্গন আমাদের সামাজিক ও অর্থনৈতিক জীবনে কী রকম প্রভাব ফেলে তার উপর ৩ টি বাক্যে লেখ ।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2118" y="470648"/>
            <a:ext cx="3227294" cy="57029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335" y="1180694"/>
            <a:ext cx="759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১/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নদী ভাঙ্গনে শত শত গ্রাম বিলীন হয়ে যায় ।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575" y="1860474"/>
            <a:ext cx="7597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২/নদী ভাঙ্গনে অনেক সড়ক  বিলীন হয়ে যায় এবং চলাচলে অনুপযোগী হয়ে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508" y="2971141"/>
            <a:ext cx="7664824" cy="954107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৩/নদীর  ভাঙ্গনের ফলে আমাদের মূল্যবান কৃষি জমি ও বাড়ি-ঘর বিলীন হয়ে যায়।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taur\Desktop\OOOO\1607447_kalerkantho_pic-550x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114" y="1327033"/>
            <a:ext cx="4493974" cy="347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04605" y="695553"/>
            <a:ext cx="6399306" cy="523220"/>
          </a:xfrm>
          <a:prstGeom prst="homePlat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নদী ভাঙ্গনের মানব সৃষ্ট কারণ---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353" y="4932050"/>
            <a:ext cx="97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নদী তীরবর্তী গাছপালা কেটে ফেলা নদী ভাঙ্গনের মানব সৃষ্ট কারণ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taur\Desktop\OOOO\Bakk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2178" y="1119924"/>
            <a:ext cx="5746044" cy="3899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61049" y="485309"/>
            <a:ext cx="6218684" cy="523220"/>
          </a:xfrm>
          <a:prstGeom prst="homePlat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নদী ভাঙ্গনের মানব সৃষ্ট কারণ---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5311588"/>
            <a:ext cx="1085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নদী থেকে বালি উত্তোলন নদী ভাঙ্গনের মানব সৃষ্ট কারণ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4" y="5548682"/>
            <a:ext cx="11717867" cy="1077218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৫০ পৃষ্ঠা বের করে পড়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94" y="1748118"/>
            <a:ext cx="4622426" cy="3361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82" y="225580"/>
            <a:ext cx="7597588" cy="52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647" y="268942"/>
            <a:ext cx="5142753" cy="52693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24" b="1" dirty="0">
                <a:latin typeface="NikoshBAN" pitchFamily="2" charset="0"/>
                <a:cs typeface="NikoshBAN" pitchFamily="2" charset="0"/>
              </a:rPr>
              <a:t>সঠিক উত্তর খাতায় লিখঃ   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764" y="874059"/>
            <a:ext cx="80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(১) নদীর ভাঙ্গন তীব্র হতে পারে কোন কারণে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264" y="1488383"/>
            <a:ext cx="302558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পানি উত্তোলন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4282" y="2072884"/>
            <a:ext cx="299196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বন্যা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9617" y="1476327"/>
            <a:ext cx="2420471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(খ) মাছ উত্তোলন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234" y="2072884"/>
            <a:ext cx="2353235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(ঘ) বৃক্ষ নিধন</a:t>
            </a:r>
            <a:r>
              <a:rPr lang="bn-BD" sz="3177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764" y="2724238"/>
            <a:ext cx="870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(২) নদী ভাঙ্গনে কোন মৌসুমে বেশি হয়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765" y="4741297"/>
            <a:ext cx="7194176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(৩) নদী ভাঙ্গন ক্ষয়ক্ষতি কেমন  হয়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8264" y="3416330"/>
            <a:ext cx="2315883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3234" y="3416330"/>
            <a:ext cx="2286000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(খ) গ্রীষ্মকালে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4282" y="3974540"/>
            <a:ext cx="2353235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9617" y="4051928"/>
            <a:ext cx="2286000" cy="400110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(ঘ) হেমন্ত কালে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4647" y="5279179"/>
            <a:ext cx="2196353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বেশি</a:t>
            </a:r>
            <a:r>
              <a:rPr lang="bn-BD" sz="3177" b="1" dirty="0">
                <a:latin typeface="NikoshBAN" pitchFamily="2" charset="0"/>
                <a:cs typeface="NikoshBAN" pitchFamily="2" charset="0"/>
              </a:rPr>
              <a:t>   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9617" y="5279178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(খ) হয় না।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>
                <a:latin typeface="NikoshBAN" pitchFamily="2" charset="0"/>
                <a:cs typeface="NikoshBAN" pitchFamily="2" charset="0"/>
              </a:rPr>
              <a:t>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4647" y="5951532"/>
            <a:ext cx="2286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কম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9616" y="5945877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(ঘ) মোটামুটি </a:t>
            </a:r>
            <a:r>
              <a:rPr lang="bn-BD" sz="3177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17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8264" y="3358657"/>
            <a:ext cx="2315883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4282" y="3916867"/>
            <a:ext cx="2353235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8264" y="3391217"/>
            <a:ext cx="2315883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4282" y="3949427"/>
            <a:ext cx="2353235" cy="461665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প্রশ্নের উত্তর লিখ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sz="3600" b="1" dirty="0" smtClean="0">
                <a:solidFill>
                  <a:srgbClr val="0070C0"/>
                </a:solidFill>
              </a:rPr>
              <a:t>পদ্মা দল-</a:t>
            </a:r>
          </a:p>
          <a:p>
            <a:pPr marL="0" indent="0">
              <a:buNone/>
            </a:pPr>
            <a:r>
              <a:rPr lang="bn-BD" b="1" dirty="0" smtClean="0"/>
              <a:t>ক/ নদী ভাঙ্গন  বলতে কি বোঝ?</a:t>
            </a:r>
          </a:p>
          <a:p>
            <a:pPr marL="0" indent="0">
              <a:buNone/>
            </a:pPr>
            <a:r>
              <a:rPr lang="bn-BD" b="1" dirty="0" smtClean="0"/>
              <a:t>খ/ নদী ভাঙ্গনে কী কী ক্ষতি হয়?</a:t>
            </a: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</a:rPr>
              <a:t>মেঘনা দল-</a:t>
            </a:r>
          </a:p>
          <a:p>
            <a:pPr marL="0" indent="0">
              <a:buNone/>
            </a:pPr>
            <a:r>
              <a:rPr lang="bn-BD" b="1" dirty="0"/>
              <a:t>ক</a:t>
            </a:r>
            <a:r>
              <a:rPr lang="bn-BD" b="1" dirty="0" smtClean="0"/>
              <a:t>/ নদী ভাঙ্গন সম্পর্কে দুটি বাক্য লিখ।</a:t>
            </a:r>
          </a:p>
          <a:p>
            <a:pPr marL="0" indent="0">
              <a:buNone/>
            </a:pPr>
            <a:r>
              <a:rPr lang="bn-BD" b="1" dirty="0" smtClean="0"/>
              <a:t>খ/</a:t>
            </a:r>
            <a:r>
              <a:rPr lang="bn-BD" b="1" dirty="0"/>
              <a:t> নদী </a:t>
            </a:r>
            <a:r>
              <a:rPr lang="bn-BD" b="1" dirty="0" smtClean="0"/>
              <a:t>ভাঙ্গনের ক্ষতির সম্পর্কে চারটি বাক্য লিখ।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1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118" y="658710"/>
            <a:ext cx="3496235" cy="6789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6353" y="3966883"/>
            <a:ext cx="8807824" cy="204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36" b="1" dirty="0">
                <a:latin typeface="NikoshBAN" pitchFamily="2" charset="0"/>
                <a:cs typeface="NikoshBAN" pitchFamily="2" charset="0"/>
              </a:rPr>
              <a:t>তোমার এলাকার বন্যা নিয়ন্ত্রণে কী করা প্রয়োজন ? </a:t>
            </a:r>
          </a:p>
          <a:p>
            <a:pPr algn="ctr"/>
            <a:r>
              <a:rPr lang="bn-BD" sz="4236" b="1" dirty="0">
                <a:latin typeface="NikoshBAN" pitchFamily="2" charset="0"/>
                <a:cs typeface="NikoshBAN" pitchFamily="2" charset="0"/>
              </a:rPr>
              <a:t>সে সম্পর্কে মতামত লিখ। </a:t>
            </a:r>
            <a:endParaRPr lang="en-US" sz="4236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706" y="268941"/>
            <a:ext cx="3361765" cy="3361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0" y="221260"/>
            <a:ext cx="11796888" cy="6290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147" y="1010146"/>
            <a:ext cx="1148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নদীমাতৃক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দেশে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নদী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মানুষ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অবিচ্ছেদ্য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বিষয়</a:t>
            </a:r>
            <a:r>
              <a:rPr lang="en-US" sz="3200" b="1" dirty="0" smtClean="0"/>
              <a:t> 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00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300282"/>
            <a:ext cx="11796888" cy="6290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147" y="1010146"/>
            <a:ext cx="1148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নদীমাতৃক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দেশে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নদী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মানুষ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অবিচ্ছেদ্য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বিষয়</a:t>
            </a:r>
            <a:r>
              <a:rPr lang="en-US" sz="3200" b="1" dirty="0" smtClean="0"/>
              <a:t> 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39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524001" y="6538143"/>
            <a:ext cx="575582" cy="269421"/>
          </a:xfrm>
          <a:prstGeom prst="actionButtonBackPreviou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D8E3F5"/>
              </a:clrFrom>
              <a:clrTo>
                <a:srgbClr val="D8E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45" y="1309278"/>
            <a:ext cx="3544422" cy="3571313"/>
          </a:xfrm>
          <a:prstGeom prst="rect">
            <a:avLst/>
          </a:prstGeom>
        </p:spPr>
      </p:pic>
      <p:pic>
        <p:nvPicPr>
          <p:cNvPr id="13" name="deskt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824" y="1483499"/>
            <a:ext cx="6159868" cy="4521084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1187824" y="1483499"/>
            <a:ext cx="6159868" cy="4521084"/>
          </a:xfrm>
          <a:custGeom>
            <a:avLst/>
            <a:gdLst/>
            <a:ahLst/>
            <a:cxnLst/>
            <a:rect l="l" t="t" r="r" b="b"/>
            <a:pathLst>
              <a:path w="2496063" h="1631092">
                <a:moveTo>
                  <a:pt x="2011918" y="1000121"/>
                </a:moveTo>
                <a:cubicBezTo>
                  <a:pt x="1992075" y="1000121"/>
                  <a:pt x="1975803" y="1006272"/>
                  <a:pt x="1963103" y="1018576"/>
                </a:cubicBezTo>
                <a:cubicBezTo>
                  <a:pt x="1950403" y="1030879"/>
                  <a:pt x="1944053" y="1046158"/>
                  <a:pt x="1944053" y="1064415"/>
                </a:cubicBezTo>
                <a:cubicBezTo>
                  <a:pt x="1944053" y="1082671"/>
                  <a:pt x="1950403" y="1097951"/>
                  <a:pt x="1963103" y="1110254"/>
                </a:cubicBezTo>
                <a:cubicBezTo>
                  <a:pt x="1975803" y="1122557"/>
                  <a:pt x="1992075" y="1128708"/>
                  <a:pt x="2011918" y="1128708"/>
                </a:cubicBezTo>
                <a:cubicBezTo>
                  <a:pt x="2030175" y="1128708"/>
                  <a:pt x="2046050" y="1122557"/>
                  <a:pt x="2059543" y="1110254"/>
                </a:cubicBezTo>
                <a:cubicBezTo>
                  <a:pt x="2073037" y="1097951"/>
                  <a:pt x="2079784" y="1082671"/>
                  <a:pt x="2079784" y="1064415"/>
                </a:cubicBezTo>
                <a:cubicBezTo>
                  <a:pt x="2079784" y="1046158"/>
                  <a:pt x="2073037" y="1030879"/>
                  <a:pt x="2059543" y="1018576"/>
                </a:cubicBezTo>
                <a:cubicBezTo>
                  <a:pt x="2046050" y="1006272"/>
                  <a:pt x="2030175" y="1000121"/>
                  <a:pt x="2011918" y="1000121"/>
                </a:cubicBezTo>
                <a:close/>
                <a:moveTo>
                  <a:pt x="797481" y="690837"/>
                </a:moveTo>
                <a:lnTo>
                  <a:pt x="797481" y="968216"/>
                </a:lnTo>
                <a:cubicBezTo>
                  <a:pt x="777042" y="920454"/>
                  <a:pt x="749068" y="882209"/>
                  <a:pt x="713560" y="853479"/>
                </a:cubicBezTo>
                <a:cubicBezTo>
                  <a:pt x="678052" y="824749"/>
                  <a:pt x="642762" y="804790"/>
                  <a:pt x="607688" y="793603"/>
                </a:cubicBezTo>
                <a:close/>
                <a:moveTo>
                  <a:pt x="1935718" y="557208"/>
                </a:moveTo>
                <a:lnTo>
                  <a:pt x="2215515" y="557208"/>
                </a:lnTo>
                <a:lnTo>
                  <a:pt x="2215515" y="1008455"/>
                </a:lnTo>
                <a:cubicBezTo>
                  <a:pt x="2196465" y="985437"/>
                  <a:pt x="2178606" y="965593"/>
                  <a:pt x="2161937" y="948924"/>
                </a:cubicBezTo>
                <a:cubicBezTo>
                  <a:pt x="2145268" y="932255"/>
                  <a:pt x="2128004" y="917571"/>
                  <a:pt x="2110145" y="904871"/>
                </a:cubicBezTo>
                <a:cubicBezTo>
                  <a:pt x="2092286" y="892171"/>
                  <a:pt x="2073434" y="880860"/>
                  <a:pt x="2053590" y="870938"/>
                </a:cubicBezTo>
                <a:cubicBezTo>
                  <a:pt x="2033746" y="861016"/>
                  <a:pt x="2011521" y="851293"/>
                  <a:pt x="1986915" y="841768"/>
                </a:cubicBezTo>
                <a:lnTo>
                  <a:pt x="2134553" y="722705"/>
                </a:lnTo>
                <a:cubicBezTo>
                  <a:pt x="2117090" y="700480"/>
                  <a:pt x="2100818" y="681629"/>
                  <a:pt x="2085737" y="666151"/>
                </a:cubicBezTo>
                <a:cubicBezTo>
                  <a:pt x="2070656" y="650672"/>
                  <a:pt x="2055376" y="636583"/>
                  <a:pt x="2039898" y="623883"/>
                </a:cubicBezTo>
                <a:cubicBezTo>
                  <a:pt x="2024420" y="611183"/>
                  <a:pt x="2008346" y="599674"/>
                  <a:pt x="1991678" y="589355"/>
                </a:cubicBezTo>
                <a:cubicBezTo>
                  <a:pt x="1975009" y="579036"/>
                  <a:pt x="1956356" y="568321"/>
                  <a:pt x="1935718" y="557208"/>
                </a:cubicBezTo>
                <a:close/>
                <a:moveTo>
                  <a:pt x="459529" y="230977"/>
                </a:moveTo>
                <a:cubicBezTo>
                  <a:pt x="427817" y="230977"/>
                  <a:pt x="397778" y="234022"/>
                  <a:pt x="369414" y="240111"/>
                </a:cubicBezTo>
                <a:cubicBezTo>
                  <a:pt x="341050" y="246201"/>
                  <a:pt x="314062" y="256368"/>
                  <a:pt x="288451" y="270612"/>
                </a:cubicBezTo>
                <a:cubicBezTo>
                  <a:pt x="262841" y="284856"/>
                  <a:pt x="238560" y="302873"/>
                  <a:pt x="215609" y="324664"/>
                </a:cubicBezTo>
                <a:cubicBezTo>
                  <a:pt x="192659" y="346455"/>
                  <a:pt x="168818" y="375855"/>
                  <a:pt x="144088" y="412864"/>
                </a:cubicBezTo>
                <a:lnTo>
                  <a:pt x="214130" y="489343"/>
                </a:lnTo>
                <a:lnTo>
                  <a:pt x="84557" y="489343"/>
                </a:lnTo>
                <a:lnTo>
                  <a:pt x="128573" y="569115"/>
                </a:lnTo>
                <a:lnTo>
                  <a:pt x="216456" y="569115"/>
                </a:lnTo>
                <a:lnTo>
                  <a:pt x="216456" y="1113863"/>
                </a:lnTo>
                <a:lnTo>
                  <a:pt x="302181" y="1176333"/>
                </a:lnTo>
                <a:lnTo>
                  <a:pt x="302181" y="569115"/>
                </a:lnTo>
                <a:lnTo>
                  <a:pt x="422434" y="569115"/>
                </a:lnTo>
                <a:lnTo>
                  <a:pt x="445781" y="569115"/>
                </a:lnTo>
                <a:lnTo>
                  <a:pt x="797481" y="569115"/>
                </a:lnTo>
                <a:lnTo>
                  <a:pt x="797481" y="581672"/>
                </a:lnTo>
                <a:lnTo>
                  <a:pt x="443772" y="777865"/>
                </a:lnTo>
                <a:lnTo>
                  <a:pt x="515879" y="874398"/>
                </a:lnTo>
                <a:cubicBezTo>
                  <a:pt x="551263" y="879347"/>
                  <a:pt x="584675" y="888261"/>
                  <a:pt x="616115" y="901141"/>
                </a:cubicBezTo>
                <a:cubicBezTo>
                  <a:pt x="647555" y="914021"/>
                  <a:pt x="676381" y="931133"/>
                  <a:pt x="702594" y="952477"/>
                </a:cubicBezTo>
                <a:cubicBezTo>
                  <a:pt x="728806" y="973822"/>
                  <a:pt x="752488" y="1000170"/>
                  <a:pt x="773640" y="1031524"/>
                </a:cubicBezTo>
                <a:cubicBezTo>
                  <a:pt x="794793" y="1062877"/>
                  <a:pt x="811799" y="1100270"/>
                  <a:pt x="824661" y="1143703"/>
                </a:cubicBezTo>
                <a:lnTo>
                  <a:pt x="884396" y="1175143"/>
                </a:lnTo>
                <a:lnTo>
                  <a:pt x="884396" y="569115"/>
                </a:lnTo>
                <a:lnTo>
                  <a:pt x="974624" y="569115"/>
                </a:lnTo>
                <a:lnTo>
                  <a:pt x="984781" y="569115"/>
                </a:lnTo>
                <a:lnTo>
                  <a:pt x="1037987" y="569115"/>
                </a:lnTo>
                <a:lnTo>
                  <a:pt x="1037987" y="885449"/>
                </a:lnTo>
                <a:lnTo>
                  <a:pt x="1133330" y="962933"/>
                </a:lnTo>
                <a:lnTo>
                  <a:pt x="1204712" y="886472"/>
                </a:lnTo>
                <a:cubicBezTo>
                  <a:pt x="1226131" y="861704"/>
                  <a:pt x="1246942" y="837917"/>
                  <a:pt x="1267145" y="815109"/>
                </a:cubicBezTo>
                <a:cubicBezTo>
                  <a:pt x="1287349" y="792301"/>
                  <a:pt x="1302945" y="772240"/>
                  <a:pt x="1313933" y="754927"/>
                </a:cubicBezTo>
                <a:cubicBezTo>
                  <a:pt x="1307782" y="764067"/>
                  <a:pt x="1303512" y="778758"/>
                  <a:pt x="1301125" y="798998"/>
                </a:cubicBezTo>
                <a:cubicBezTo>
                  <a:pt x="1298737" y="819239"/>
                  <a:pt x="1297543" y="839920"/>
                  <a:pt x="1297543" y="861041"/>
                </a:cubicBezTo>
                <a:cubicBezTo>
                  <a:pt x="1297543" y="913801"/>
                  <a:pt x="1304669" y="965819"/>
                  <a:pt x="1318919" y="1017097"/>
                </a:cubicBezTo>
                <a:cubicBezTo>
                  <a:pt x="1333169" y="1068374"/>
                  <a:pt x="1352380" y="1121441"/>
                  <a:pt x="1376553" y="1176296"/>
                </a:cubicBezTo>
                <a:lnTo>
                  <a:pt x="1444269" y="1200146"/>
                </a:lnTo>
                <a:cubicBezTo>
                  <a:pt x="1435588" y="1164675"/>
                  <a:pt x="1428075" y="1135424"/>
                  <a:pt x="1421731" y="1112393"/>
                </a:cubicBezTo>
                <a:cubicBezTo>
                  <a:pt x="1415387" y="1089362"/>
                  <a:pt x="1410129" y="1067776"/>
                  <a:pt x="1405955" y="1047634"/>
                </a:cubicBezTo>
                <a:cubicBezTo>
                  <a:pt x="1401782" y="1027493"/>
                  <a:pt x="1398743" y="1007872"/>
                  <a:pt x="1396840" y="988773"/>
                </a:cubicBezTo>
                <a:cubicBezTo>
                  <a:pt x="1394936" y="969673"/>
                  <a:pt x="1393984" y="949687"/>
                  <a:pt x="1393984" y="928814"/>
                </a:cubicBezTo>
                <a:cubicBezTo>
                  <a:pt x="1393984" y="886856"/>
                  <a:pt x="1399084" y="845454"/>
                  <a:pt x="1409285" y="804607"/>
                </a:cubicBezTo>
                <a:cubicBezTo>
                  <a:pt x="1419486" y="763760"/>
                  <a:pt x="1440846" y="721056"/>
                  <a:pt x="1473365" y="676494"/>
                </a:cubicBezTo>
                <a:lnTo>
                  <a:pt x="1348350" y="607233"/>
                </a:lnTo>
                <a:cubicBezTo>
                  <a:pt x="1299906" y="632013"/>
                  <a:pt x="1256839" y="663028"/>
                  <a:pt x="1219148" y="700279"/>
                </a:cubicBezTo>
                <a:cubicBezTo>
                  <a:pt x="1181457" y="737529"/>
                  <a:pt x="1150042" y="777021"/>
                  <a:pt x="1124903" y="818755"/>
                </a:cubicBezTo>
                <a:lnTo>
                  <a:pt x="1124903" y="569115"/>
                </a:lnTo>
                <a:lnTo>
                  <a:pt x="1506926" y="569115"/>
                </a:lnTo>
                <a:lnTo>
                  <a:pt x="1550979" y="569115"/>
                </a:lnTo>
                <a:lnTo>
                  <a:pt x="1561602" y="569115"/>
                </a:lnTo>
                <a:cubicBezTo>
                  <a:pt x="1563909" y="570107"/>
                  <a:pt x="1567933" y="573979"/>
                  <a:pt x="1573675" y="580732"/>
                </a:cubicBezTo>
                <a:cubicBezTo>
                  <a:pt x="1579418" y="587486"/>
                  <a:pt x="1585299" y="595383"/>
                  <a:pt x="1591321" y="604424"/>
                </a:cubicBezTo>
                <a:cubicBezTo>
                  <a:pt x="1597342" y="613465"/>
                  <a:pt x="1602272" y="622175"/>
                  <a:pt x="1606111" y="630553"/>
                </a:cubicBezTo>
                <a:cubicBezTo>
                  <a:pt x="1609949" y="638930"/>
                  <a:pt x="1611868" y="644843"/>
                  <a:pt x="1611868" y="648291"/>
                </a:cubicBezTo>
                <a:lnTo>
                  <a:pt x="1611868" y="1113863"/>
                </a:lnTo>
                <a:lnTo>
                  <a:pt x="1697593" y="1176333"/>
                </a:lnTo>
                <a:lnTo>
                  <a:pt x="1697593" y="569115"/>
                </a:lnTo>
                <a:lnTo>
                  <a:pt x="1821707" y="569115"/>
                </a:lnTo>
                <a:lnTo>
                  <a:pt x="1833325" y="596499"/>
                </a:lnTo>
                <a:cubicBezTo>
                  <a:pt x="1842850" y="602055"/>
                  <a:pt x="1857137" y="607215"/>
                  <a:pt x="1876187" y="611977"/>
                </a:cubicBezTo>
                <a:cubicBezTo>
                  <a:pt x="1896825" y="616740"/>
                  <a:pt x="1922423" y="624479"/>
                  <a:pt x="1952982" y="635194"/>
                </a:cubicBezTo>
                <a:cubicBezTo>
                  <a:pt x="1983542" y="645910"/>
                  <a:pt x="2012712" y="664365"/>
                  <a:pt x="2040493" y="690558"/>
                </a:cubicBezTo>
                <a:lnTo>
                  <a:pt x="1861900" y="833433"/>
                </a:lnTo>
                <a:lnTo>
                  <a:pt x="1928575" y="915586"/>
                </a:lnTo>
                <a:lnTo>
                  <a:pt x="1938100" y="915586"/>
                </a:lnTo>
                <a:cubicBezTo>
                  <a:pt x="1939687" y="915586"/>
                  <a:pt x="1941076" y="915388"/>
                  <a:pt x="1942267" y="914991"/>
                </a:cubicBezTo>
                <a:cubicBezTo>
                  <a:pt x="1943457" y="914594"/>
                  <a:pt x="1944846" y="914396"/>
                  <a:pt x="1946434" y="914396"/>
                </a:cubicBezTo>
                <a:cubicBezTo>
                  <a:pt x="1965484" y="914396"/>
                  <a:pt x="1985129" y="917571"/>
                  <a:pt x="2005370" y="923921"/>
                </a:cubicBezTo>
                <a:cubicBezTo>
                  <a:pt x="2025611" y="930271"/>
                  <a:pt x="2044859" y="938010"/>
                  <a:pt x="2063115" y="947138"/>
                </a:cubicBezTo>
                <a:cubicBezTo>
                  <a:pt x="2081371" y="956266"/>
                  <a:pt x="2097246" y="965791"/>
                  <a:pt x="2110740" y="975713"/>
                </a:cubicBezTo>
                <a:cubicBezTo>
                  <a:pt x="2124234" y="985635"/>
                  <a:pt x="2134156" y="994168"/>
                  <a:pt x="2140506" y="1001312"/>
                </a:cubicBezTo>
                <a:cubicBezTo>
                  <a:pt x="2164318" y="1021949"/>
                  <a:pt x="2182376" y="1041396"/>
                  <a:pt x="2194679" y="1059652"/>
                </a:cubicBezTo>
                <a:cubicBezTo>
                  <a:pt x="2206982" y="1077908"/>
                  <a:pt x="2217500" y="1094974"/>
                  <a:pt x="2226231" y="1110849"/>
                </a:cubicBezTo>
                <a:cubicBezTo>
                  <a:pt x="2230199" y="1119580"/>
                  <a:pt x="2234168" y="1127915"/>
                  <a:pt x="2238137" y="1135852"/>
                </a:cubicBezTo>
                <a:cubicBezTo>
                  <a:pt x="2242106" y="1143790"/>
                  <a:pt x="2244090" y="1146965"/>
                  <a:pt x="2244090" y="1145377"/>
                </a:cubicBezTo>
                <a:lnTo>
                  <a:pt x="2277428" y="1176333"/>
                </a:lnTo>
                <a:lnTo>
                  <a:pt x="2277428" y="557208"/>
                </a:lnTo>
                <a:lnTo>
                  <a:pt x="2378631" y="557208"/>
                </a:lnTo>
                <a:lnTo>
                  <a:pt x="2333387" y="500058"/>
                </a:lnTo>
                <a:lnTo>
                  <a:pt x="1784277" y="500058"/>
                </a:lnTo>
                <a:lnTo>
                  <a:pt x="1777440" y="489343"/>
                </a:lnTo>
                <a:lnTo>
                  <a:pt x="1693184" y="489343"/>
                </a:lnTo>
                <a:lnTo>
                  <a:pt x="1690059" y="479353"/>
                </a:lnTo>
                <a:cubicBezTo>
                  <a:pt x="1686363" y="464532"/>
                  <a:pt x="1680035" y="446480"/>
                  <a:pt x="1671074" y="425198"/>
                </a:cubicBezTo>
                <a:cubicBezTo>
                  <a:pt x="1662113" y="403915"/>
                  <a:pt x="1642378" y="387197"/>
                  <a:pt x="1611868" y="375043"/>
                </a:cubicBezTo>
                <a:lnTo>
                  <a:pt x="1611868" y="515338"/>
                </a:lnTo>
                <a:lnTo>
                  <a:pt x="1600899" y="506604"/>
                </a:lnTo>
                <a:cubicBezTo>
                  <a:pt x="1594421" y="501626"/>
                  <a:pt x="1586741" y="495873"/>
                  <a:pt x="1577861" y="489343"/>
                </a:cubicBezTo>
                <a:lnTo>
                  <a:pt x="1500080" y="489343"/>
                </a:lnTo>
                <a:lnTo>
                  <a:pt x="1456622" y="489343"/>
                </a:lnTo>
                <a:lnTo>
                  <a:pt x="932561" y="489343"/>
                </a:lnTo>
                <a:lnTo>
                  <a:pt x="930589" y="489343"/>
                </a:lnTo>
                <a:lnTo>
                  <a:pt x="396129" y="489343"/>
                </a:lnTo>
                <a:lnTo>
                  <a:pt x="378399" y="489343"/>
                </a:lnTo>
                <a:lnTo>
                  <a:pt x="284619" y="489343"/>
                </a:lnTo>
                <a:lnTo>
                  <a:pt x="254295" y="448117"/>
                </a:lnTo>
                <a:cubicBezTo>
                  <a:pt x="286579" y="409372"/>
                  <a:pt x="322223" y="379966"/>
                  <a:pt x="361228" y="359899"/>
                </a:cubicBezTo>
                <a:cubicBezTo>
                  <a:pt x="400234" y="339832"/>
                  <a:pt x="443115" y="329799"/>
                  <a:pt x="489872" y="329799"/>
                </a:cubicBezTo>
                <a:cubicBezTo>
                  <a:pt x="515656" y="329799"/>
                  <a:pt x="540904" y="332841"/>
                  <a:pt x="565616" y="338924"/>
                </a:cubicBezTo>
                <a:cubicBezTo>
                  <a:pt x="590328" y="345007"/>
                  <a:pt x="614717" y="353587"/>
                  <a:pt x="638784" y="364662"/>
                </a:cubicBezTo>
                <a:cubicBezTo>
                  <a:pt x="662850" y="375737"/>
                  <a:pt x="686390" y="388254"/>
                  <a:pt x="709402" y="402213"/>
                </a:cubicBezTo>
                <a:cubicBezTo>
                  <a:pt x="732415" y="416172"/>
                  <a:pt x="763219" y="432112"/>
                  <a:pt x="801815" y="450033"/>
                </a:cubicBezTo>
                <a:lnTo>
                  <a:pt x="801815" y="384754"/>
                </a:lnTo>
                <a:cubicBezTo>
                  <a:pt x="768131" y="359503"/>
                  <a:pt x="737838" y="337631"/>
                  <a:pt x="710937" y="319139"/>
                </a:cubicBezTo>
                <a:cubicBezTo>
                  <a:pt x="684037" y="300647"/>
                  <a:pt x="657390" y="284775"/>
                  <a:pt x="630998" y="271523"/>
                </a:cubicBezTo>
                <a:cubicBezTo>
                  <a:pt x="604606" y="258272"/>
                  <a:pt x="577473" y="248201"/>
                  <a:pt x="549598" y="241311"/>
                </a:cubicBezTo>
                <a:cubicBezTo>
                  <a:pt x="521724" y="234422"/>
                  <a:pt x="491701" y="230977"/>
                  <a:pt x="459529" y="230977"/>
                </a:cubicBezTo>
                <a:close/>
                <a:moveTo>
                  <a:pt x="0" y="0"/>
                </a:moveTo>
                <a:lnTo>
                  <a:pt x="2496063" y="0"/>
                </a:lnTo>
                <a:lnTo>
                  <a:pt x="2496063" y="1631092"/>
                </a:lnTo>
                <a:lnTo>
                  <a:pt x="0" y="16310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15" name="TextBox 14"/>
          <p:cNvSpPr txBox="1"/>
          <p:nvPr/>
        </p:nvSpPr>
        <p:spPr>
          <a:xfrm>
            <a:off x="851648" y="336177"/>
            <a:ext cx="100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অংশগ্রহণে সবাইকে অনেক ধন্যবাদ।</a:t>
            </a:r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1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2" y="606697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233533" y="3806678"/>
            <a:ext cx="5104629" cy="273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552" b="1" dirty="0"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76888" y="301950"/>
            <a:ext cx="7586131" cy="3144362"/>
            <a:chOff x="3729672" y="1603028"/>
            <a:chExt cx="3614998" cy="2418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29672" y="1603028"/>
              <a:ext cx="3614998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432844" y="2212327"/>
              <a:ext cx="1470618" cy="142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2070" y="443013"/>
            <a:ext cx="3285067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</p:spTree>
    <p:extLst>
      <p:ext uri="{BB962C8B-B14F-4D97-AF65-F5344CB8AC3E}">
        <p14:creationId xmlns:p14="http://schemas.microsoft.com/office/powerpoint/2010/main" val="8385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350998" y="268942"/>
            <a:ext cx="2000593" cy="11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7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177" y="3262809"/>
            <a:ext cx="5796512" cy="25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bn-BD" sz="3177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শিক্ষক। 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আদমদীঘি, বগুড়া।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</a:t>
            </a:r>
            <a:r>
              <a:rPr lang="bn-BD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01737117833</a:t>
            </a:r>
            <a:endParaRPr lang="bn-BD" sz="3177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3" y="586176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/>
          <p:nvPr/>
        </p:nvSpPr>
        <p:spPr>
          <a:xfrm>
            <a:off x="7108987" y="1981287"/>
            <a:ext cx="4469766" cy="34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382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জলবায়ু ও দুর্যোগ।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পাঠাংশঃ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৪৫ 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35" y="201706"/>
            <a:ext cx="3563471" cy="908864"/>
          </a:xfrm>
          <a:prstGeom prst="donut">
            <a:avLst>
              <a:gd name="adj" fmla="val 1292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1" y="2017059"/>
            <a:ext cx="773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9765" y="3765177"/>
            <a:ext cx="71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(১) নদী ভাঙ্গন কী তা বলতে পারবে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230" y="4639235"/>
            <a:ext cx="712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(২) নদী ভাঙ্গনের ক্ষয়ক্ষতি বর্ণনা করতে পারবে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9168" y="253720"/>
            <a:ext cx="6858000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চলো একটা ভিডিও দেখি ।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071" y="4417915"/>
            <a:ext cx="6858000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ভিডিওতে আমরা কী দেখলাম ?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9867" y="5210499"/>
            <a:ext cx="4862229" cy="117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7059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 ভাঙ্গন ।</a:t>
            </a:r>
            <a:endParaRPr lang="en-US" sz="7059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flood 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2118" y="1008529"/>
            <a:ext cx="4529978" cy="2891118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2711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7877" y="602898"/>
            <a:ext cx="705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আমাদের আজকের পাঠ-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2015" y="602898"/>
            <a:ext cx="259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নদী ভাঙ্গন </a:t>
            </a:r>
            <a:endParaRPr lang="en-US" sz="7059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Ataur\Desktop\OOOO\river-bank-erosion-in-bangladesh-6-638.jpg"/>
          <p:cNvPicPr>
            <a:picLocks noChangeAspect="1" noChangeArrowheads="1"/>
          </p:cNvPicPr>
          <p:nvPr/>
        </p:nvPicPr>
        <p:blipFill>
          <a:blip r:embed="rId2"/>
          <a:srcRect l="5016" t="8351" r="7210" b="14823"/>
          <a:stretch>
            <a:fillRect/>
          </a:stretch>
        </p:blipFill>
        <p:spPr bwMode="auto">
          <a:xfrm>
            <a:off x="3201976" y="1775178"/>
            <a:ext cx="5168319" cy="3222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8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Ataur\Desktop\OOOO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3488" y="1171077"/>
            <a:ext cx="4816289" cy="3347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53280" y="292138"/>
            <a:ext cx="591670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চিত্রে কী দেখতে পেয়েছো ?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43" y="2387756"/>
            <a:ext cx="365037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নদীর পাড়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ভাঙ্গছে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2418" y="5080535"/>
            <a:ext cx="8851404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83" b="1" dirty="0">
                <a:latin typeface="NikoshBAN" pitchFamily="2" charset="0"/>
                <a:cs typeface="NikoshBAN" pitchFamily="2" charset="0"/>
              </a:rPr>
              <a:t>নদীর পাড় ভাঙ্গনই নদী ভাঙ্গন ।  </a:t>
            </a:r>
            <a:endParaRPr lang="en-US" sz="3883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taur\Desktop\OOOO\nodi-vangon-photo_8689.jpg"/>
          <p:cNvPicPr>
            <a:picLocks noChangeAspect="1" noChangeArrowheads="1"/>
          </p:cNvPicPr>
          <p:nvPr/>
        </p:nvPicPr>
        <p:blipFill>
          <a:blip r:embed="rId2"/>
          <a:srcRect l="6250"/>
          <a:stretch>
            <a:fillRect/>
          </a:stretch>
        </p:blipFill>
        <p:spPr bwMode="auto">
          <a:xfrm>
            <a:off x="2425452" y="1328104"/>
            <a:ext cx="6007348" cy="3503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40212" y="351250"/>
            <a:ext cx="591670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চিত্রে কী দেখতে পেয়েছো ?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623" y="5164501"/>
            <a:ext cx="11740444" cy="1178784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30" b="1" dirty="0">
                <a:latin typeface="NikoshBAN" pitchFamily="2" charset="0"/>
                <a:cs typeface="NikoshBAN" pitchFamily="2" charset="0"/>
              </a:rPr>
              <a:t>নদীর পাড় ভাঙ্গনের ফলে আমাদের মূল্যবান কৃষি জমি ও বাড়ি-ঘর বিলীন হয়ে যায়।  </a:t>
            </a:r>
            <a:endParaRPr lang="en-US" sz="353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Widescreen</PresentationFormat>
  <Paragraphs>88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সংক্ষেপে প্রশ্নের উত্তর লিখ।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1</cp:revision>
  <dcterms:created xsi:type="dcterms:W3CDTF">2021-03-06T12:11:42Z</dcterms:created>
  <dcterms:modified xsi:type="dcterms:W3CDTF">2021-03-06T12:12:24Z</dcterms:modified>
</cp:coreProperties>
</file>