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69" r:id="rId2"/>
    <p:sldId id="268" r:id="rId3"/>
    <p:sldId id="271" r:id="rId4"/>
    <p:sldId id="267" r:id="rId5"/>
    <p:sldId id="270" r:id="rId6"/>
    <p:sldId id="259" r:id="rId7"/>
    <p:sldId id="257" r:id="rId8"/>
    <p:sldId id="275" r:id="rId9"/>
    <p:sldId id="278" r:id="rId10"/>
    <p:sldId id="279" r:id="rId11"/>
    <p:sldId id="260" r:id="rId12"/>
    <p:sldId id="263" r:id="rId13"/>
    <p:sldId id="277" r:id="rId14"/>
    <p:sldId id="276" r:id="rId15"/>
    <p:sldId id="265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0" autoAdjust="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3FB1-AE22-4529-8767-8B598A2139CD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DAD2EBF4-E03A-42BD-BC81-3686BFD4244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27569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3FB1-AE22-4529-8767-8B598A2139CD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EBF4-E03A-42BD-BC81-3686BFD42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2564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3FB1-AE22-4529-8767-8B598A2139CD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EBF4-E03A-42BD-BC81-3686BFD4244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263327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3FB1-AE22-4529-8767-8B598A2139CD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EBF4-E03A-42BD-BC81-3686BFD4244D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899017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3FB1-AE22-4529-8767-8B598A2139CD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EBF4-E03A-42BD-BC81-3686BFD4244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12070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3FB1-AE22-4529-8767-8B598A2139CD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EBF4-E03A-42BD-BC81-3686BFD4244D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979391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3FB1-AE22-4529-8767-8B598A2139CD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EBF4-E03A-42BD-BC81-3686BFD42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73373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3FB1-AE22-4529-8767-8B598A2139CD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EBF4-E03A-42BD-BC81-3686BFD42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45273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3FB1-AE22-4529-8767-8B598A2139CD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EBF4-E03A-42BD-BC81-3686BFD42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92048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3FB1-AE22-4529-8767-8B598A2139CD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EBF4-E03A-42BD-BC81-3686BFD4244D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84360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E2183FB1-AE22-4529-8767-8B598A2139CD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EBF4-E03A-42BD-BC81-3686BFD4244D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346871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83FB1-AE22-4529-8767-8B598A2139CD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AD2EBF4-E03A-42BD-BC81-3686BFD42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942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 spd="slow">
    <p:push dir="u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3.jp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057400" y="54604"/>
            <a:ext cx="5638800" cy="460039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dirty="0"/>
              <a:t>بسم الله الرحمن الرحيم</a:t>
            </a:r>
            <a:endParaRPr lang="en-US" sz="3600" dirty="0"/>
          </a:p>
        </p:txBody>
      </p:sp>
      <p:sp>
        <p:nvSpPr>
          <p:cNvPr id="5" name="Rounded Rectangle 4"/>
          <p:cNvSpPr/>
          <p:nvPr/>
        </p:nvSpPr>
        <p:spPr>
          <a:xfrm>
            <a:off x="1676400" y="5066714"/>
            <a:ext cx="5638800" cy="685800"/>
          </a:xfrm>
          <a:prstGeom prst="round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>
                <a:solidFill>
                  <a:srgbClr val="FF0000"/>
                </a:solidFill>
              </a:rPr>
              <a:t>اهلا وسهلا لكم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C77BC05-574B-4C56-9F97-E0C2F1B34F97}"/>
              </a:ext>
            </a:extLst>
          </p:cNvPr>
          <p:cNvSpPr/>
          <p:nvPr/>
        </p:nvSpPr>
        <p:spPr>
          <a:xfrm>
            <a:off x="1832811" y="1752600"/>
            <a:ext cx="5638800" cy="2819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4C522B-DE04-4602-97E4-4CD0D253E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32" y="-1429531"/>
            <a:ext cx="9220199" cy="67347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82E286-51CC-A544-9274-EC634C7EF2B2}"/>
              </a:ext>
            </a:extLst>
          </p:cNvPr>
          <p:cNvSpPr txBox="1"/>
          <p:nvPr/>
        </p:nvSpPr>
        <p:spPr>
          <a:xfrm>
            <a:off x="3827689" y="2630261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i="1"/>
              <a:t>শুভেচ্ছা</a:t>
            </a:r>
          </a:p>
        </p:txBody>
      </p:sp>
    </p:spTree>
    <p:extLst>
      <p:ext uri="{BB962C8B-B14F-4D97-AF65-F5344CB8AC3E}">
        <p14:creationId xmlns:p14="http://schemas.microsoft.com/office/powerpoint/2010/main" val="36289887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06702 -0.04005 C 0.08108 -0.04908 0.10209 -0.05394 0.12396 -0.05394 C 0.14896 -0.05394 0.16893 -0.04908 0.18299 -0.04005 L 0.25 4.81481E-6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BDE0966-8C72-4912-A4AE-E0921FD6CE15}"/>
              </a:ext>
            </a:extLst>
          </p:cNvPr>
          <p:cNvSpPr/>
          <p:nvPr/>
        </p:nvSpPr>
        <p:spPr>
          <a:xfrm>
            <a:off x="2657474" y="76200"/>
            <a:ext cx="3276600" cy="1828800"/>
          </a:xfrm>
          <a:prstGeom prst="ellips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dirty="0"/>
              <a:t>القاء الكلمة علي معني النظم</a:t>
            </a:r>
            <a:endParaRPr lang="en-US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067E18-40DD-4C5A-BC95-24D705A39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438400"/>
            <a:ext cx="3276601" cy="25717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AF7740-FB94-D745-8A43-A56C609F3EEA}"/>
              </a:ext>
            </a:extLst>
          </p:cNvPr>
          <p:cNvSpPr txBox="1"/>
          <p:nvPr/>
        </p:nvSpPr>
        <p:spPr>
          <a:xfrm>
            <a:off x="1143000" y="5215618"/>
            <a:ext cx="5796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>
                <a:solidFill>
                  <a:schemeClr val="accent1"/>
                </a:solidFill>
              </a:rPr>
              <a:t>ডেমরা প্রগতি ইব্রাহিমীয়া দাখিল মাদ্রাসা</a:t>
            </a:r>
          </a:p>
        </p:txBody>
      </p:sp>
    </p:spTree>
    <p:extLst>
      <p:ext uri="{BB962C8B-B14F-4D97-AF65-F5344CB8AC3E}">
        <p14:creationId xmlns:p14="http://schemas.microsoft.com/office/powerpoint/2010/main" val="30936091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3319E4-7AC6-4921-93ED-BBD8EC548F8D}"/>
              </a:ext>
            </a:extLst>
          </p:cNvPr>
          <p:cNvSpPr txBox="1"/>
          <p:nvPr/>
        </p:nvSpPr>
        <p:spPr>
          <a:xfrm>
            <a:off x="1562100" y="2476140"/>
            <a:ext cx="6629400" cy="10156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SA" sz="6000" dirty="0"/>
              <a:t>اكتبوا النظم علي كرستكم .</a:t>
            </a:r>
            <a:endParaRPr lang="en-US" sz="60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6141D9B-F9F3-452B-8F6A-3D05935A9799}"/>
              </a:ext>
            </a:extLst>
          </p:cNvPr>
          <p:cNvSpPr/>
          <p:nvPr/>
        </p:nvSpPr>
        <p:spPr>
          <a:xfrm>
            <a:off x="709247" y="190500"/>
            <a:ext cx="3581400" cy="1600200"/>
          </a:xfrm>
          <a:prstGeom prst="ellips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dirty="0"/>
              <a:t>العمل الانفرادي</a:t>
            </a:r>
            <a:endParaRPr lang="en-US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65F4DA-8CB0-4C44-A3F5-A20C6FB541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02668"/>
            <a:ext cx="2514600" cy="18307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77710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46AEAA-7A8B-48A1-95D7-484240D98BA6}"/>
              </a:ext>
            </a:extLst>
          </p:cNvPr>
          <p:cNvSpPr txBox="1"/>
          <p:nvPr/>
        </p:nvSpPr>
        <p:spPr>
          <a:xfrm>
            <a:off x="1447800" y="2971800"/>
            <a:ext cx="6781800" cy="9233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SA" sz="5400" dirty="0"/>
              <a:t>حاولوا ان يفهموا معني النظم.</a:t>
            </a:r>
            <a:endParaRPr lang="en-US" sz="54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292B424-B3C5-4C10-B1A9-BFA2D93C3B89}"/>
              </a:ext>
            </a:extLst>
          </p:cNvPr>
          <p:cNvSpPr/>
          <p:nvPr/>
        </p:nvSpPr>
        <p:spPr>
          <a:xfrm>
            <a:off x="1010530" y="114300"/>
            <a:ext cx="3276600" cy="1828800"/>
          </a:xfrm>
          <a:prstGeom prst="ellips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dirty="0"/>
              <a:t>العمل الجماعي</a:t>
            </a:r>
            <a:endParaRPr lang="en-US" sz="36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1D4F387-6677-45E8-9AEA-FF7753583AD2}"/>
              </a:ext>
            </a:extLst>
          </p:cNvPr>
          <p:cNvSpPr/>
          <p:nvPr/>
        </p:nvSpPr>
        <p:spPr>
          <a:xfrm>
            <a:off x="4876800" y="38100"/>
            <a:ext cx="3543300" cy="1905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6170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50023493-3FC0-4DEF-B5D1-5AC1947412C5}"/>
              </a:ext>
            </a:extLst>
          </p:cNvPr>
          <p:cNvSpPr/>
          <p:nvPr/>
        </p:nvSpPr>
        <p:spPr>
          <a:xfrm>
            <a:off x="1010530" y="114300"/>
            <a:ext cx="3276600" cy="1828800"/>
          </a:xfrm>
          <a:prstGeom prst="ellips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dirty="0"/>
              <a:t>العمل الثنائي</a:t>
            </a:r>
            <a:endParaRPr 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480606-A452-406B-9106-C691217ABC7B}"/>
              </a:ext>
            </a:extLst>
          </p:cNvPr>
          <p:cNvSpPr txBox="1"/>
          <p:nvPr/>
        </p:nvSpPr>
        <p:spPr>
          <a:xfrm>
            <a:off x="304800" y="4343400"/>
            <a:ext cx="85344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4800" dirty="0"/>
              <a:t>انتم تجلسون وجها لوجه و تساعدون بعضكم بعضا. </a:t>
            </a:r>
            <a:endParaRPr lang="en-US" sz="4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5E2C9D-6317-4DEF-9D4A-5DF00FAB88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42009"/>
            <a:ext cx="1981200" cy="36021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741363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ACF129-C8EB-462F-9AE5-C309B29D2929}"/>
              </a:ext>
            </a:extLst>
          </p:cNvPr>
          <p:cNvSpPr txBox="1"/>
          <p:nvPr/>
        </p:nvSpPr>
        <p:spPr>
          <a:xfrm>
            <a:off x="3124200" y="228600"/>
            <a:ext cx="2895600" cy="110799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600" dirty="0">
                <a:solidFill>
                  <a:srgbClr val="FF0000"/>
                </a:solidFill>
              </a:rPr>
              <a:t>التقييم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6927A2-711B-496C-A5F9-562F177D9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00200"/>
            <a:ext cx="4419600" cy="275575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BDA54C-C926-43F3-9648-4F9606BB6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799010"/>
            <a:ext cx="1724025" cy="47529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873478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362200" y="533400"/>
            <a:ext cx="4572000" cy="990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dirty="0"/>
              <a:t>واجب المنزل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76400"/>
            <a:ext cx="6934200" cy="304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5FE982-43D7-4EA8-9239-F96AF8A4D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900" y="4856871"/>
            <a:ext cx="5791200" cy="12175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410559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A2710F-CFA6-4863-A0C1-8B4C89FB5559}"/>
              </a:ext>
            </a:extLst>
          </p:cNvPr>
          <p:cNvSpPr/>
          <p:nvPr/>
        </p:nvSpPr>
        <p:spPr>
          <a:xfrm>
            <a:off x="1752600" y="152400"/>
            <a:ext cx="6096000" cy="18620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EG" sz="11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شكرا</a:t>
            </a:r>
            <a:endParaRPr lang="en-US" sz="11500" dirty="0"/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24CD626A-16F5-49EF-9A24-D891084150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347" y="1676400"/>
            <a:ext cx="6336506" cy="376713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0F7540C-54D6-4C78-B71D-8F3826F3CA09}"/>
              </a:ext>
            </a:extLst>
          </p:cNvPr>
          <p:cNvSpPr/>
          <p:nvPr/>
        </p:nvSpPr>
        <p:spPr>
          <a:xfrm>
            <a:off x="2362200" y="5189621"/>
            <a:ext cx="464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>
                <a:solidFill>
                  <a:srgbClr val="00B050"/>
                </a:solidFill>
              </a:rPr>
              <a:t>مع السلام</a:t>
            </a:r>
            <a:endParaRPr lang="en-U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0255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-0.04 C 0.081 -0.049 0.102 -0.054 0.124 -0.054 C 0.149 -0.054 0.169 -0.049 0.183 -0.04 L 0.25 0 E" pathEditMode="relative" ptsTypes="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168F76A-F48F-4614-9F52-CA0A9CFC77F0}"/>
              </a:ext>
            </a:extLst>
          </p:cNvPr>
          <p:cNvSpPr txBox="1">
            <a:spLocks/>
          </p:cNvSpPr>
          <p:nvPr/>
        </p:nvSpPr>
        <p:spPr>
          <a:xfrm>
            <a:off x="4648200" y="90601"/>
            <a:ext cx="4419600" cy="1219200"/>
          </a:xfrm>
          <a:prstGeom prst="rect">
            <a:avLst/>
          </a:prstGeom>
          <a:solidFill>
            <a:srgbClr val="FFC000"/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6000" dirty="0">
                <a:solidFill>
                  <a:srgbClr val="FF0000"/>
                </a:solidFill>
              </a:rPr>
              <a:t>تعريف المدرس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7206D4-88DC-1045-8A94-271E79030D62}"/>
              </a:ext>
            </a:extLst>
          </p:cNvPr>
          <p:cNvSpPr txBox="1"/>
          <p:nvPr/>
        </p:nvSpPr>
        <p:spPr>
          <a:xfrm>
            <a:off x="1080406" y="2466976"/>
            <a:ext cx="66076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>
                <a:solidFill>
                  <a:schemeClr val="accent1"/>
                </a:solidFill>
              </a:rPr>
              <a:t>মাছুমা</a:t>
            </a:r>
          </a:p>
          <a:p>
            <a:pPr algn="ctr"/>
            <a:r>
              <a:rPr lang="en-US" sz="3200" i="1">
                <a:solidFill>
                  <a:schemeClr val="accent1"/>
                </a:solidFill>
              </a:rPr>
              <a:t>সহকারী শিক্ষক</a:t>
            </a:r>
          </a:p>
          <a:p>
            <a:pPr algn="ctr"/>
            <a:r>
              <a:rPr lang="en-US" sz="3200" i="1">
                <a:solidFill>
                  <a:schemeClr val="accent1"/>
                </a:solidFill>
              </a:rPr>
              <a:t>ডেমরা প্রগতি ইব্রাহিমীয়া দাখিল মাদ্রাসা</a:t>
            </a:r>
          </a:p>
          <a:p>
            <a:pPr algn="ctr"/>
            <a:r>
              <a:rPr lang="en-US" sz="3200" i="1">
                <a:solidFill>
                  <a:schemeClr val="accent1"/>
                </a:solidFill>
              </a:rPr>
              <a:t>কালীগঞ্জ, গাজীপুর।</a:t>
            </a:r>
          </a:p>
        </p:txBody>
      </p:sp>
    </p:spTree>
    <p:extLst>
      <p:ext uri="{BB962C8B-B14F-4D97-AF65-F5344CB8AC3E}">
        <p14:creationId xmlns:p14="http://schemas.microsoft.com/office/powerpoint/2010/main" val="31460043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04692F8-0220-4886-A7D8-B9F463998997}"/>
              </a:ext>
            </a:extLst>
          </p:cNvPr>
          <p:cNvSpPr/>
          <p:nvPr/>
        </p:nvSpPr>
        <p:spPr>
          <a:xfrm>
            <a:off x="304800" y="1371600"/>
            <a:ext cx="8610600" cy="5105400"/>
          </a:xfrm>
          <a:prstGeom prst="rect">
            <a:avLst/>
          </a:prstGeom>
          <a:solidFill>
            <a:srgbClr val="92D050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6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الصف: الخامس</a:t>
            </a:r>
          </a:p>
          <a:p>
            <a:pPr algn="r"/>
            <a:r>
              <a:rPr lang="ar-SA" sz="6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المادّة : اللغة العربيةالاتصالية</a:t>
            </a:r>
          </a:p>
          <a:p>
            <a:pPr algn="r"/>
            <a:r>
              <a:rPr lang="ar-SA" sz="6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الدرس العامة:الدرس الخامس</a:t>
            </a:r>
          </a:p>
          <a:p>
            <a:pPr algn="r"/>
            <a:r>
              <a:rPr lang="ar-SA" sz="6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الدرس الخاصة : </a:t>
            </a:r>
            <a:r>
              <a:rPr lang="ar-SA" sz="60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النظم(جدي وجدتي)</a:t>
            </a:r>
            <a:endParaRPr lang="ar-SA" sz="7200" b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r"/>
            <a:r>
              <a:rPr lang="ar-SA" sz="6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الحصّة : الاولي</a:t>
            </a:r>
          </a:p>
          <a:p>
            <a:pPr algn="r"/>
            <a:r>
              <a:rPr lang="ar-SA" sz="6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الوقت: 40 دقائق </a:t>
            </a:r>
            <a:endParaRPr lang="en-US" sz="6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1888DAC-944F-43E1-ABE3-816C26CBE6AE}"/>
              </a:ext>
            </a:extLst>
          </p:cNvPr>
          <p:cNvSpPr/>
          <p:nvPr/>
        </p:nvSpPr>
        <p:spPr>
          <a:xfrm>
            <a:off x="1752600" y="0"/>
            <a:ext cx="4876800" cy="1219200"/>
          </a:xfrm>
          <a:prstGeom prst="ellipse">
            <a:avLst/>
          </a:prstGeom>
          <a:solidFill>
            <a:srgbClr val="FFFF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b="1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تعارف الدرس</a:t>
            </a:r>
          </a:p>
        </p:txBody>
      </p:sp>
    </p:spTree>
    <p:extLst>
      <p:ext uri="{BB962C8B-B14F-4D97-AF65-F5344CB8AC3E}">
        <p14:creationId xmlns:p14="http://schemas.microsoft.com/office/powerpoint/2010/main" val="40796726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25F0A1B-AB22-4DF5-AD6E-DECC36E816D8}"/>
              </a:ext>
            </a:extLst>
          </p:cNvPr>
          <p:cNvSpPr/>
          <p:nvPr/>
        </p:nvSpPr>
        <p:spPr>
          <a:xfrm>
            <a:off x="1447800" y="143325"/>
            <a:ext cx="7239000" cy="9019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400" b="1" dirty="0">
                <a:solidFill>
                  <a:srgbClr val="C00000"/>
                </a:solidFill>
              </a:rPr>
              <a:t>ماذا تنظرون فى هذه الصورة الاتية ؟</a:t>
            </a:r>
            <a:endParaRPr lang="en-US" sz="4400" b="1" dirty="0">
              <a:solidFill>
                <a:srgbClr val="C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80A258-B857-4AC4-927C-75C55D3A8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1" y="1552575"/>
            <a:ext cx="5181600" cy="37528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9880292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2514600" y="304800"/>
            <a:ext cx="4114800" cy="2057400"/>
          </a:xfrm>
          <a:prstGeom prst="downArrow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b="1" dirty="0">
                <a:solidFill>
                  <a:srgbClr val="002060"/>
                </a:solidFill>
              </a:rPr>
              <a:t>درس اليوم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200400" y="2819400"/>
            <a:ext cx="2362200" cy="12192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7200" b="1" dirty="0">
                <a:solidFill>
                  <a:srgbClr val="FF0000"/>
                </a:solidFill>
              </a:rPr>
              <a:t>النظم</a:t>
            </a:r>
            <a:endParaRPr lang="en-US" sz="7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B00D2C-479A-4E0E-AA66-21B9D02070C2}"/>
              </a:ext>
            </a:extLst>
          </p:cNvPr>
          <p:cNvSpPr txBox="1"/>
          <p:nvPr/>
        </p:nvSpPr>
        <p:spPr>
          <a:xfrm>
            <a:off x="2667000" y="4953000"/>
            <a:ext cx="3581400" cy="76944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dirty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جدي وجدتي</a:t>
            </a:r>
            <a:endParaRPr lang="en-US" sz="4400" dirty="0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0335894A-7C32-42EB-8E08-D283DED6259F}"/>
              </a:ext>
            </a:extLst>
          </p:cNvPr>
          <p:cNvSpPr/>
          <p:nvPr/>
        </p:nvSpPr>
        <p:spPr>
          <a:xfrm>
            <a:off x="4076700" y="4038600"/>
            <a:ext cx="7620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9614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171700" y="304800"/>
            <a:ext cx="4800600" cy="1066800"/>
          </a:xfrm>
          <a:prstGeom prst="ellipse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b="1" dirty="0"/>
              <a:t>استفادة الدرس</a:t>
            </a:r>
            <a:endParaRPr lang="en-US" sz="40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914400" y="1752600"/>
            <a:ext cx="7772400" cy="4343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4800" b="1" u="sng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يستطيع الطلاب بعد نهاية هذا الدرس</a:t>
            </a:r>
            <a:r>
              <a:rPr lang="ar-SA" sz="48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:-</a:t>
            </a:r>
          </a:p>
          <a:p>
            <a:pPr algn="r"/>
            <a:r>
              <a:rPr lang="ar-SA" sz="48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ان يقولوا النظم صحيحا.</a:t>
            </a:r>
          </a:p>
          <a:p>
            <a:pPr algn="r"/>
            <a:r>
              <a:rPr lang="ar-SA" sz="48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ان يقولوا معني النظم.</a:t>
            </a:r>
          </a:p>
          <a:p>
            <a:pPr algn="r"/>
            <a:r>
              <a:rPr lang="ar-SA" sz="48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ان يعلموا الاشياء المختلفة بالتدربات.</a:t>
            </a:r>
          </a:p>
        </p:txBody>
      </p:sp>
    </p:spTree>
    <p:extLst>
      <p:ext uri="{BB962C8B-B14F-4D97-AF65-F5344CB8AC3E}">
        <p14:creationId xmlns:p14="http://schemas.microsoft.com/office/powerpoint/2010/main" val="2168405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362200" y="0"/>
            <a:ext cx="4038600" cy="104218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القراءة التوجيهية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234DEF-47AB-45F8-8CD4-2E6F29ABFE3B}"/>
              </a:ext>
            </a:extLst>
          </p:cNvPr>
          <p:cNvSpPr txBox="1"/>
          <p:nvPr/>
        </p:nvSpPr>
        <p:spPr>
          <a:xfrm>
            <a:off x="2133600" y="1380775"/>
            <a:ext cx="6923649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4400" b="1" dirty="0">
                <a:solidFill>
                  <a:srgbClr val="FF0000"/>
                </a:solidFill>
              </a:rPr>
              <a:t>اسمع الطلاب النظم بالمعني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73894C-8AF5-4EBE-A4A2-95E8B0DE7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9" y="2667000"/>
            <a:ext cx="6153625" cy="29813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05818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2F413883-FF5E-46EE-987D-65B410C733AA}"/>
              </a:ext>
            </a:extLst>
          </p:cNvPr>
          <p:cNvSpPr/>
          <p:nvPr/>
        </p:nvSpPr>
        <p:spPr>
          <a:xfrm>
            <a:off x="2819400" y="76200"/>
            <a:ext cx="4343400" cy="1143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400" b="1" dirty="0">
                <a:solidFill>
                  <a:srgbClr val="FF0000"/>
                </a:solidFill>
              </a:rPr>
              <a:t>القراءة الجهرية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E802AA-311C-48FF-ABFA-EBC0984DAA3F}"/>
              </a:ext>
            </a:extLst>
          </p:cNvPr>
          <p:cNvSpPr txBox="1"/>
          <p:nvPr/>
        </p:nvSpPr>
        <p:spPr>
          <a:xfrm>
            <a:off x="1946031" y="1228578"/>
            <a:ext cx="7086600" cy="98488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SA" sz="4000" b="1" dirty="0">
                <a:solidFill>
                  <a:srgbClr val="FF0000"/>
                </a:solidFill>
              </a:rPr>
              <a:t>انظروا الي الدرس ثم اقرؤوا مرتين جهرا.</a:t>
            </a:r>
            <a:endParaRPr lang="en-US" sz="40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17F257-E5C7-489B-BF7C-AE614CF01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604868"/>
            <a:ext cx="6271889" cy="303862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5187150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E5C56078-C4AB-4D74-84EA-4D00B4481CAA}"/>
              </a:ext>
            </a:extLst>
          </p:cNvPr>
          <p:cNvSpPr/>
          <p:nvPr/>
        </p:nvSpPr>
        <p:spPr>
          <a:xfrm>
            <a:off x="1790700" y="228600"/>
            <a:ext cx="5562600" cy="1219200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>
                <a:solidFill>
                  <a:srgbClr val="FF0000"/>
                </a:solidFill>
              </a:rPr>
              <a:t>معني المفردات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DA512E-FD61-4171-9298-BB6602A40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6453"/>
            <a:ext cx="4038600" cy="448284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108DFA-5280-476D-B1A8-B3944329F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133600"/>
            <a:ext cx="5860732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827960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776</TotalTime>
  <Words>145</Words>
  <Application>Microsoft Office PowerPoint</Application>
  <PresentationFormat>On-screen Show (4:3)</PresentationFormat>
  <Paragraphs>39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8801761808243</cp:lastModifiedBy>
  <cp:revision>110</cp:revision>
  <dcterms:created xsi:type="dcterms:W3CDTF">2020-10-06T13:04:30Z</dcterms:created>
  <dcterms:modified xsi:type="dcterms:W3CDTF">2021-03-06T03:50:19Z</dcterms:modified>
</cp:coreProperties>
</file>