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sldIdLst>
    <p:sldId id="285" r:id="rId2"/>
    <p:sldId id="259" r:id="rId3"/>
    <p:sldId id="256" r:id="rId4"/>
    <p:sldId id="294" r:id="rId5"/>
    <p:sldId id="268" r:id="rId6"/>
    <p:sldId id="271" r:id="rId7"/>
    <p:sldId id="264" r:id="rId8"/>
    <p:sldId id="288" r:id="rId9"/>
    <p:sldId id="289" r:id="rId10"/>
    <p:sldId id="274" r:id="rId11"/>
    <p:sldId id="293" r:id="rId12"/>
    <p:sldId id="273" r:id="rId13"/>
    <p:sldId id="269" r:id="rId14"/>
    <p:sldId id="272" r:id="rId15"/>
    <p:sldId id="261" r:id="rId16"/>
    <p:sldId id="279" r:id="rId17"/>
    <p:sldId id="281" r:id="rId18"/>
    <p:sldId id="280" r:id="rId19"/>
    <p:sldId id="295" r:id="rId20"/>
    <p:sldId id="284" r:id="rId21"/>
    <p:sldId id="286" r:id="rId22"/>
    <p:sldId id="257" r:id="rId23"/>
    <p:sldId id="270" r:id="rId24"/>
    <p:sldId id="277" r:id="rId25"/>
    <p:sldId id="266" r:id="rId26"/>
    <p:sldId id="28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9900FF"/>
    <a:srgbClr val="3333FF"/>
    <a:srgbClr val="EBA781"/>
    <a:srgbClr val="E4724E"/>
    <a:srgbClr val="006600"/>
    <a:srgbClr val="CC00CC"/>
    <a:srgbClr val="FF0000"/>
    <a:srgbClr val="8E70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29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FE1752-ACC8-4E09-9B65-BECE9CFA4867}" type="doc">
      <dgm:prSet loTypeId="urn:microsoft.com/office/officeart/2005/8/layout/hProcess9" loCatId="process" qsTypeId="urn:microsoft.com/office/officeart/2005/8/quickstyle/3d3" qsCatId="3D" csTypeId="urn:microsoft.com/office/officeart/2005/8/colors/accent1_2" csCatId="accent1" phldr="1"/>
      <dgm:spPr>
        <a:scene3d>
          <a:camera prst="orthographicFront">
            <a:rot lat="0" lon="0" rev="0"/>
          </a:camera>
          <a:lightRig rig="glow" dir="t">
            <a:rot lat="0" lon="0" rev="4800000"/>
          </a:lightRig>
        </a:scene3d>
      </dgm:spPr>
      <dgm:t>
        <a:bodyPr/>
        <a:lstStyle/>
        <a:p>
          <a:endParaRPr lang="en-US"/>
        </a:p>
      </dgm:t>
    </dgm:pt>
    <dgm:pt modelId="{CFCC68F5-397E-4E39-AA49-909A3AAE5EA4}">
      <dgm:prSet/>
      <dgm:spPr>
        <a:solidFill>
          <a:schemeClr val="accent4">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0"/>
          <a:r>
            <a:rPr lang="en-US" b="0" cap="none" spc="0" dirty="0" err="1" smtClean="0">
              <a:ln w="0"/>
              <a:solidFill>
                <a:sysClr val="windowText" lastClr="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বিচ্যুতির</a:t>
          </a:r>
          <a:r>
            <a:rPr lang="en-US" b="0" cap="none" spc="0" dirty="0" smtClean="0">
              <a:ln w="0"/>
              <a:solidFill>
                <a:sysClr val="windowText" lastClr="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b="0" cap="none" spc="0" dirty="0" err="1" smtClean="0">
              <a:ln w="0"/>
              <a:solidFill>
                <a:sysClr val="windowText" lastClr="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আচরণ</a:t>
          </a:r>
          <a:r>
            <a:rPr lang="en-US" b="0" cap="none" spc="0" dirty="0" smtClean="0">
              <a:ln w="0"/>
              <a:solidFill>
                <a:sysClr val="windowText" lastClr="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b="0" cap="none" spc="0" dirty="0" err="1" smtClean="0">
              <a:ln w="0"/>
              <a:solidFill>
                <a:sysClr val="windowText" lastClr="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বিশ্লেষণ</a:t>
          </a:r>
          <a:r>
            <a:rPr lang="en-US" b="0" cap="none" spc="0" dirty="0" smtClean="0">
              <a:ln w="0"/>
              <a:solidFill>
                <a:sysClr val="windowText" lastClr="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b="0" cap="none" spc="0" dirty="0" err="1" smtClean="0">
              <a:ln w="0"/>
              <a:solidFill>
                <a:sysClr val="windowText" lastClr="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তত্ত্ব</a:t>
          </a:r>
          <a:endParaRPr lang="en-US" b="0" cap="none" spc="0" dirty="0">
            <a:ln w="0"/>
            <a:solidFill>
              <a:sysClr val="windowText" lastClr="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dgm:t>
    </dgm:pt>
    <dgm:pt modelId="{7637A982-4D87-4D03-ACF5-51FA4334F2A0}" type="parTrans" cxnId="{626433BC-02DA-4381-8FA8-A8ECA6D49B4D}">
      <dgm:prSet/>
      <dgm:spPr/>
      <dgm:t>
        <a:bodyPr/>
        <a:lstStyle/>
        <a:p>
          <a:endParaRPr lang="en-US"/>
        </a:p>
      </dgm:t>
    </dgm:pt>
    <dgm:pt modelId="{0DEB146C-279F-4F88-9C38-E662C77BFD00}" type="sibTrans" cxnId="{626433BC-02DA-4381-8FA8-A8ECA6D49B4D}">
      <dgm:prSet/>
      <dgm:spPr/>
      <dgm:t>
        <a:bodyPr/>
        <a:lstStyle/>
        <a:p>
          <a:endParaRPr lang="en-US"/>
        </a:p>
      </dgm:t>
    </dgm:pt>
    <dgm:pt modelId="{4B9CA336-CB11-4ED5-AA39-7263F51FC760}" type="pres">
      <dgm:prSet presAssocID="{18FE1752-ACC8-4E09-9B65-BECE9CFA4867}" presName="CompostProcess" presStyleCnt="0">
        <dgm:presLayoutVars>
          <dgm:dir/>
          <dgm:resizeHandles val="exact"/>
        </dgm:presLayoutVars>
      </dgm:prSet>
      <dgm:spPr/>
      <dgm:t>
        <a:bodyPr/>
        <a:lstStyle/>
        <a:p>
          <a:endParaRPr lang="en-US"/>
        </a:p>
      </dgm:t>
    </dgm:pt>
    <dgm:pt modelId="{82DD3CCE-BCCC-4B60-810F-47AE94980400}" type="pres">
      <dgm:prSet presAssocID="{18FE1752-ACC8-4E09-9B65-BECE9CFA4867}" presName="arrow" presStyleLbl="bgShp" presStyleIdx="0" presStyleCnt="1"/>
      <dgm:spPr>
        <a:solidFill>
          <a:srgbClr val="FF99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300000" prstMaterial="matte">
          <a:bevelT w="127000" h="63500"/>
        </a:sp3d>
      </dgm:spPr>
      <dgm:t>
        <a:bodyPr/>
        <a:lstStyle/>
        <a:p>
          <a:endParaRPr lang="en-US"/>
        </a:p>
      </dgm:t>
    </dgm:pt>
    <dgm:pt modelId="{20686901-569A-4D1A-989C-ECC99BE4ED0F}" type="pres">
      <dgm:prSet presAssocID="{18FE1752-ACC8-4E09-9B65-BECE9CFA4867}" presName="linearProcess"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66700399-F9FF-4588-A47E-40C920371EB2}" type="pres">
      <dgm:prSet presAssocID="{CFCC68F5-397E-4E39-AA49-909A3AAE5EA4}" presName="textNode" presStyleLbl="node1" presStyleIdx="0" presStyleCnt="1" custScaleX="107432" custScaleY="236112">
        <dgm:presLayoutVars>
          <dgm:bulletEnabled val="1"/>
        </dgm:presLayoutVars>
      </dgm:prSet>
      <dgm:spPr/>
      <dgm:t>
        <a:bodyPr/>
        <a:lstStyle/>
        <a:p>
          <a:endParaRPr lang="en-US"/>
        </a:p>
      </dgm:t>
    </dgm:pt>
  </dgm:ptLst>
  <dgm:cxnLst>
    <dgm:cxn modelId="{FC417D79-3B64-44EF-80A5-E9CF90727C09}" type="presOf" srcId="{18FE1752-ACC8-4E09-9B65-BECE9CFA4867}" destId="{4B9CA336-CB11-4ED5-AA39-7263F51FC760}" srcOrd="0" destOrd="0" presId="urn:microsoft.com/office/officeart/2005/8/layout/hProcess9"/>
    <dgm:cxn modelId="{626433BC-02DA-4381-8FA8-A8ECA6D49B4D}" srcId="{18FE1752-ACC8-4E09-9B65-BECE9CFA4867}" destId="{CFCC68F5-397E-4E39-AA49-909A3AAE5EA4}" srcOrd="0" destOrd="0" parTransId="{7637A982-4D87-4D03-ACF5-51FA4334F2A0}" sibTransId="{0DEB146C-279F-4F88-9C38-E662C77BFD00}"/>
    <dgm:cxn modelId="{DACCE621-7142-4F59-8ECF-85AC69F0A226}" type="presOf" srcId="{CFCC68F5-397E-4E39-AA49-909A3AAE5EA4}" destId="{66700399-F9FF-4588-A47E-40C920371EB2}" srcOrd="0" destOrd="0" presId="urn:microsoft.com/office/officeart/2005/8/layout/hProcess9"/>
    <dgm:cxn modelId="{889473C9-EC68-470C-B055-5D9ACF320ACB}" type="presParOf" srcId="{4B9CA336-CB11-4ED5-AA39-7263F51FC760}" destId="{82DD3CCE-BCCC-4B60-810F-47AE94980400}" srcOrd="0" destOrd="0" presId="urn:microsoft.com/office/officeart/2005/8/layout/hProcess9"/>
    <dgm:cxn modelId="{AE2D325B-9631-463C-A086-654ADAE184DB}" type="presParOf" srcId="{4B9CA336-CB11-4ED5-AA39-7263F51FC760}" destId="{20686901-569A-4D1A-989C-ECC99BE4ED0F}" srcOrd="1" destOrd="0" presId="urn:microsoft.com/office/officeart/2005/8/layout/hProcess9"/>
    <dgm:cxn modelId="{F403BDBC-A053-4852-8D6E-B9D27172C8F4}" type="presParOf" srcId="{20686901-569A-4D1A-989C-ECC99BE4ED0F}" destId="{66700399-F9FF-4588-A47E-40C920371EB2}" srcOrd="0" destOrd="0" presId="urn:microsoft.com/office/officeart/2005/8/layout/hProcess9"/>
  </dgm:cxnLst>
  <dgm:bg>
    <a:solidFill>
      <a:srgbClr val="00B050"/>
    </a:solidFill>
    <a:effectLst>
      <a:innerShdw blurRad="114300">
        <a:prstClr val="black"/>
      </a:inn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DD3CCE-BCCC-4B60-810F-47AE94980400}">
      <dsp:nvSpPr>
        <dsp:cNvPr id="0" name=""/>
        <dsp:cNvSpPr/>
      </dsp:nvSpPr>
      <dsp:spPr>
        <a:xfrm>
          <a:off x="837051" y="0"/>
          <a:ext cx="9486587" cy="927278"/>
        </a:xfrm>
        <a:prstGeom prst="rightArrow">
          <a:avLst/>
        </a:prstGeom>
        <a:solidFill>
          <a:srgbClr val="FF99FF"/>
        </a:solidFill>
        <a:ln w="635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300000" prstMaterial="matte">
          <a:bevelT w="127000" h="63500"/>
        </a:sp3d>
      </dsp:spPr>
      <dsp:style>
        <a:lnRef idx="1">
          <a:scrgbClr r="0" g="0" b="0"/>
        </a:lnRef>
        <a:fillRef idx="1">
          <a:scrgbClr r="0" g="0" b="0"/>
        </a:fillRef>
        <a:effectRef idx="0">
          <a:scrgbClr r="0" g="0" b="0"/>
        </a:effectRef>
        <a:fontRef idx="minor"/>
      </dsp:style>
    </dsp:sp>
    <dsp:sp modelId="{66700399-F9FF-4588-A47E-40C920371EB2}">
      <dsp:nvSpPr>
        <dsp:cNvPr id="0" name=""/>
        <dsp:cNvSpPr/>
      </dsp:nvSpPr>
      <dsp:spPr>
        <a:xfrm>
          <a:off x="3126110" y="25756"/>
          <a:ext cx="4908469" cy="875765"/>
        </a:xfrm>
        <a:prstGeom prst="roundRect">
          <a:avLst/>
        </a:prstGeom>
        <a:solidFill>
          <a:schemeClr val="accent4">
            <a:lumMod val="20000"/>
            <a:lumOff val="8000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1">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rtl="0">
            <a:lnSpc>
              <a:spcPct val="90000"/>
            </a:lnSpc>
            <a:spcBef>
              <a:spcPct val="0"/>
            </a:spcBef>
            <a:spcAft>
              <a:spcPct val="35000"/>
            </a:spcAft>
          </a:pPr>
          <a:r>
            <a:rPr lang="en-US" sz="3700" b="0" kern="1200" cap="none" spc="0" dirty="0" err="1" smtClean="0">
              <a:ln w="0"/>
              <a:solidFill>
                <a:sysClr val="windowText" lastClr="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বিচ্যুতির</a:t>
          </a:r>
          <a:r>
            <a:rPr lang="en-US" sz="3700" b="0" kern="1200" cap="none" spc="0" dirty="0" smtClean="0">
              <a:ln w="0"/>
              <a:solidFill>
                <a:sysClr val="windowText" lastClr="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700" b="0" kern="1200" cap="none" spc="0" dirty="0" err="1" smtClean="0">
              <a:ln w="0"/>
              <a:solidFill>
                <a:sysClr val="windowText" lastClr="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আচরণ</a:t>
          </a:r>
          <a:r>
            <a:rPr lang="en-US" sz="3700" b="0" kern="1200" cap="none" spc="0" dirty="0" smtClean="0">
              <a:ln w="0"/>
              <a:solidFill>
                <a:sysClr val="windowText" lastClr="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700" b="0" kern="1200" cap="none" spc="0" dirty="0" err="1" smtClean="0">
              <a:ln w="0"/>
              <a:solidFill>
                <a:sysClr val="windowText" lastClr="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বিশ্লেষণ</a:t>
          </a:r>
          <a:r>
            <a:rPr lang="en-US" sz="3700" b="0" kern="1200" cap="none" spc="0" dirty="0" smtClean="0">
              <a:ln w="0"/>
              <a:solidFill>
                <a:sysClr val="windowText" lastClr="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700" b="0" kern="1200" cap="none" spc="0" dirty="0" err="1" smtClean="0">
              <a:ln w="0"/>
              <a:solidFill>
                <a:sysClr val="windowText" lastClr="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তত্ত্ব</a:t>
          </a:r>
          <a:endParaRPr lang="en-US" sz="3700" b="0" kern="1200" cap="none" spc="0" dirty="0">
            <a:ln w="0"/>
            <a:solidFill>
              <a:sysClr val="windowText" lastClr="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dsp:txBody>
      <dsp:txXfrm>
        <a:off x="3168861" y="68507"/>
        <a:ext cx="4822967" cy="79026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53B052-A59B-4AE3-A89A-E7748630C15B}"/>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FBDA9EC4-FEA9-41D2-BE8D-F709F01D37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C6E155CF-52F5-4879-B7F3-D05812AC4A6D}"/>
              </a:ext>
            </a:extLst>
          </p:cNvPr>
          <p:cNvSpPr>
            <a:spLocks noGrp="1"/>
          </p:cNvSpPr>
          <p:nvPr>
            <p:ph type="dt" sz="half" idx="10"/>
          </p:nvPr>
        </p:nvSpPr>
        <p:spPr/>
        <p:txBody>
          <a:bodyPr/>
          <a:lstStyle/>
          <a:p>
            <a:fld id="{AA70F276-1833-4A75-9C1D-A56E2295A68D}" type="datetimeFigureOut">
              <a:rPr lang="en-US" smtClean="0"/>
              <a:t>3/7/2021</a:t>
            </a:fld>
            <a:endParaRPr lang="en-US"/>
          </a:p>
        </p:txBody>
      </p:sp>
      <p:sp>
        <p:nvSpPr>
          <p:cNvPr id="5" name="Footer Placeholder 4">
            <a:extLst>
              <a:ext uri="{FF2B5EF4-FFF2-40B4-BE49-F238E27FC236}">
                <a16:creationId xmlns:a16="http://schemas.microsoft.com/office/drawing/2014/main" xmlns="" id="{80D053AC-61ED-4C2F-90BF-D4A9165451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38B2ED7-A198-4613-B8C9-EE02BAE24FA4}"/>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282955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7B47DD-81F8-4128-9E50-04A9F2D3DC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56564D1-2B83-4C0F-ACBA-E91472C50A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6FA1D7D-D2EC-4ADB-9C65-191DEC82DDF4}"/>
              </a:ext>
            </a:extLst>
          </p:cNvPr>
          <p:cNvSpPr>
            <a:spLocks noGrp="1"/>
          </p:cNvSpPr>
          <p:nvPr>
            <p:ph type="dt" sz="half" idx="10"/>
          </p:nvPr>
        </p:nvSpPr>
        <p:spPr/>
        <p:txBody>
          <a:bodyPr/>
          <a:lstStyle/>
          <a:p>
            <a:fld id="{AA70F276-1833-4A75-9C1D-A56E2295A68D}" type="datetimeFigureOut">
              <a:rPr lang="en-US" smtClean="0"/>
              <a:t>3/7/2021</a:t>
            </a:fld>
            <a:endParaRPr lang="en-US"/>
          </a:p>
        </p:txBody>
      </p:sp>
      <p:sp>
        <p:nvSpPr>
          <p:cNvPr id="5" name="Footer Placeholder 4">
            <a:extLst>
              <a:ext uri="{FF2B5EF4-FFF2-40B4-BE49-F238E27FC236}">
                <a16:creationId xmlns:a16="http://schemas.microsoft.com/office/drawing/2014/main" xmlns="" id="{534CB571-86F9-474A-826A-75CC21C883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1384F5F-50E6-4BB9-B848-EE2302C02ABE}"/>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676086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E3F08DF-1C0D-4F53-A3AB-95D7B55FA063}"/>
              </a:ext>
            </a:extLst>
          </p:cNvPr>
          <p:cNvSpPr>
            <a:spLocks noGrp="1"/>
          </p:cNvSpPr>
          <p:nvPr>
            <p:ph type="title" orient="vert"/>
          </p:nvPr>
        </p:nvSpPr>
        <p:spPr>
          <a:xfrm>
            <a:off x="8724900" y="761999"/>
            <a:ext cx="2628900" cy="54149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C0D3BBD-C494-4E94-B189-319802A93E38}"/>
              </a:ext>
            </a:extLst>
          </p:cNvPr>
          <p:cNvSpPr>
            <a:spLocks noGrp="1"/>
          </p:cNvSpPr>
          <p:nvPr>
            <p:ph type="body" orient="vert" idx="1"/>
          </p:nvPr>
        </p:nvSpPr>
        <p:spPr>
          <a:xfrm>
            <a:off x="838200" y="761999"/>
            <a:ext cx="7734300" cy="54149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D63C0BD9-4BED-43D3-852F-B74B949A2287}"/>
              </a:ext>
            </a:extLst>
          </p:cNvPr>
          <p:cNvSpPr>
            <a:spLocks noGrp="1"/>
          </p:cNvSpPr>
          <p:nvPr>
            <p:ph type="dt" sz="half" idx="10"/>
          </p:nvPr>
        </p:nvSpPr>
        <p:spPr/>
        <p:txBody>
          <a:bodyPr/>
          <a:lstStyle/>
          <a:p>
            <a:fld id="{AA70F276-1833-4A75-9C1D-A56E2295A68D}" type="datetimeFigureOut">
              <a:rPr lang="en-US" smtClean="0"/>
              <a:t>3/7/2021</a:t>
            </a:fld>
            <a:endParaRPr lang="en-US"/>
          </a:p>
        </p:txBody>
      </p:sp>
      <p:sp>
        <p:nvSpPr>
          <p:cNvPr id="5" name="Footer Placeholder 4">
            <a:extLst>
              <a:ext uri="{FF2B5EF4-FFF2-40B4-BE49-F238E27FC236}">
                <a16:creationId xmlns:a16="http://schemas.microsoft.com/office/drawing/2014/main" xmlns="" id="{BB7811DC-C725-4462-B622-DB96A89876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7C42D06-438F-4150-9238-E2FAEE5E28D9}"/>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102674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B98991-AEF1-4F19-AAB8-436EAD58C28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0D25B44F-E7DA-40C6-8B44-71EAB6BDFC98}"/>
              </a:ext>
            </a:extLst>
          </p:cNvPr>
          <p:cNvSpPr>
            <a:spLocks noGrp="1"/>
          </p:cNvSpPr>
          <p:nvPr>
            <p:ph idx="1"/>
          </p:nvPr>
        </p:nvSpPr>
        <p:spPr/>
        <p:txBody>
          <a:bodyPr/>
          <a:lstStyle>
            <a:lvl1pPr>
              <a:buFont typeface="Wingdings" panose="05000000000000000000" pitchFamily="2" charset="2"/>
              <a:buChar char="§"/>
              <a:defRPr/>
            </a:lvl1pPr>
            <a:lvl2pPr marL="685800" indent="-228600">
              <a:buFont typeface="Wingdings" panose="05000000000000000000" pitchFamily="2" charset="2"/>
              <a:buChar char="§"/>
              <a:defRPr/>
            </a:lvl2pPr>
            <a:lvl3pPr>
              <a:buFont typeface="Wingdings" panose="05000000000000000000" pitchFamily="2" charset="2"/>
              <a:buChar char="§"/>
              <a:defRPr/>
            </a:lvl3pPr>
            <a:lvl4pPr marL="1600200" indent="-228600">
              <a:buFont typeface="Wingdings" panose="05000000000000000000" pitchFamily="2" charset="2"/>
              <a:buChar char="§"/>
              <a:defRPr/>
            </a:lvl4pPr>
            <a:lvl5pP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A1F71817-A045-48C0-975B-CBEF88E9561E}"/>
              </a:ext>
            </a:extLst>
          </p:cNvPr>
          <p:cNvSpPr>
            <a:spLocks noGrp="1"/>
          </p:cNvSpPr>
          <p:nvPr>
            <p:ph type="dt" sz="half" idx="10"/>
          </p:nvPr>
        </p:nvSpPr>
        <p:spPr/>
        <p:txBody>
          <a:bodyPr/>
          <a:lstStyle/>
          <a:p>
            <a:fld id="{AA70F276-1833-4A75-9C1D-A56E2295A68D}" type="datetimeFigureOut">
              <a:rPr lang="en-US" smtClean="0"/>
              <a:t>3/7/2021</a:t>
            </a:fld>
            <a:endParaRPr lang="en-US"/>
          </a:p>
        </p:txBody>
      </p:sp>
      <p:sp>
        <p:nvSpPr>
          <p:cNvPr id="5" name="Footer Placeholder 4">
            <a:extLst>
              <a:ext uri="{FF2B5EF4-FFF2-40B4-BE49-F238E27FC236}">
                <a16:creationId xmlns:a16="http://schemas.microsoft.com/office/drawing/2014/main" xmlns="" id="{B61C39F0-32D4-407C-8BCA-97F2D9E500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9CF4459-37B2-4F87-B508-DB04D4332067}"/>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4139786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CBBD03-9D57-48E9-8B43-688B72997276}"/>
              </a:ext>
            </a:extLst>
          </p:cNvPr>
          <p:cNvSpPr>
            <a:spLocks noGrp="1"/>
          </p:cNvSpPr>
          <p:nvPr>
            <p:ph type="title"/>
          </p:nvPr>
        </p:nvSpPr>
        <p:spPr>
          <a:xfrm>
            <a:off x="831850" y="1709738"/>
            <a:ext cx="10515600" cy="2852737"/>
          </a:xfrm>
        </p:spPr>
        <p:txBody>
          <a:bodyPr anchor="b"/>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783F376C-8A2F-4BE5-9669-4A6DA21B77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2654893-212E-4450-8F7A-27256B31F9FB}"/>
              </a:ext>
            </a:extLst>
          </p:cNvPr>
          <p:cNvSpPr>
            <a:spLocks noGrp="1"/>
          </p:cNvSpPr>
          <p:nvPr>
            <p:ph type="dt" sz="half" idx="10"/>
          </p:nvPr>
        </p:nvSpPr>
        <p:spPr/>
        <p:txBody>
          <a:bodyPr/>
          <a:lstStyle/>
          <a:p>
            <a:fld id="{AA70F276-1833-4A75-9C1D-A56E2295A68D}" type="datetimeFigureOut">
              <a:rPr lang="en-US" smtClean="0"/>
              <a:t>3/7/2021</a:t>
            </a:fld>
            <a:endParaRPr lang="en-US"/>
          </a:p>
        </p:txBody>
      </p:sp>
      <p:sp>
        <p:nvSpPr>
          <p:cNvPr id="5" name="Footer Placeholder 4">
            <a:extLst>
              <a:ext uri="{FF2B5EF4-FFF2-40B4-BE49-F238E27FC236}">
                <a16:creationId xmlns:a16="http://schemas.microsoft.com/office/drawing/2014/main" xmlns="" id="{600E881A-3958-44A9-9EDB-D86F4E4144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FEDBC4F-D9B8-4BFA-BE4F-D4B9B739D1BA}"/>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790152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DC8777-C460-4649-8822-CA943386D06D}"/>
              </a:ext>
            </a:extLst>
          </p:cNvPr>
          <p:cNvSpPr>
            <a:spLocks noGrp="1"/>
          </p:cNvSpPr>
          <p:nvPr>
            <p:ph type="title"/>
          </p:nvPr>
        </p:nvSpPr>
        <p:spPr/>
        <p:txBody>
          <a:bodyPr/>
          <a:lstStyle>
            <a:lvl1pPr>
              <a:defRPr sz="4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AFDF69E6-1094-437B-AA7E-0E21B7136CCA}"/>
              </a:ext>
            </a:extLst>
          </p:cNvPr>
          <p:cNvSpPr>
            <a:spLocks noGrp="1"/>
          </p:cNvSpPr>
          <p:nvPr>
            <p:ph sz="half" idx="1"/>
          </p:nvPr>
        </p:nvSpPr>
        <p:spPr>
          <a:xfrm>
            <a:off x="838200" y="2057399"/>
            <a:ext cx="5181600" cy="41195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xmlns="" id="{C20BC963-4591-4BE3-AE63-4999A13C5054}"/>
              </a:ext>
            </a:extLst>
          </p:cNvPr>
          <p:cNvSpPr>
            <a:spLocks noGrp="1"/>
          </p:cNvSpPr>
          <p:nvPr>
            <p:ph sz="half" idx="2"/>
          </p:nvPr>
        </p:nvSpPr>
        <p:spPr>
          <a:xfrm>
            <a:off x="6172200" y="2057399"/>
            <a:ext cx="5181600"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C504D5BB-DB84-4266-9B4F-E65CCFE5B310}"/>
              </a:ext>
            </a:extLst>
          </p:cNvPr>
          <p:cNvSpPr>
            <a:spLocks noGrp="1"/>
          </p:cNvSpPr>
          <p:nvPr>
            <p:ph type="dt" sz="half" idx="10"/>
          </p:nvPr>
        </p:nvSpPr>
        <p:spPr/>
        <p:txBody>
          <a:bodyPr/>
          <a:lstStyle/>
          <a:p>
            <a:fld id="{AA70F276-1833-4A75-9C1D-A56E2295A68D}" type="datetimeFigureOut">
              <a:rPr lang="en-US" smtClean="0"/>
              <a:t>3/7/2021</a:t>
            </a:fld>
            <a:endParaRPr lang="en-US"/>
          </a:p>
        </p:txBody>
      </p:sp>
      <p:sp>
        <p:nvSpPr>
          <p:cNvPr id="6" name="Footer Placeholder 5">
            <a:extLst>
              <a:ext uri="{FF2B5EF4-FFF2-40B4-BE49-F238E27FC236}">
                <a16:creationId xmlns:a16="http://schemas.microsoft.com/office/drawing/2014/main" xmlns="" id="{891A99B5-D493-4AB1-AF24-6660540D56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FE178D0-5F1E-43FA-B447-53501EDD17C0}"/>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186788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DC85CC-8D2B-4219-A2A4-1625A02DFECD}"/>
              </a:ext>
            </a:extLst>
          </p:cNvPr>
          <p:cNvSpPr>
            <a:spLocks noGrp="1"/>
          </p:cNvSpPr>
          <p:nvPr>
            <p:ph type="title"/>
          </p:nvPr>
        </p:nvSpPr>
        <p:spPr>
          <a:xfrm>
            <a:off x="839788" y="668338"/>
            <a:ext cx="10515600" cy="108426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xmlns="" id="{DD6143C8-1CF7-440E-99A3-0527314598C6}"/>
              </a:ext>
            </a:extLst>
          </p:cNvPr>
          <p:cNvSpPr>
            <a:spLocks noGrp="1"/>
          </p:cNvSpPr>
          <p:nvPr>
            <p:ph type="body" idx="1"/>
          </p:nvPr>
        </p:nvSpPr>
        <p:spPr>
          <a:xfrm>
            <a:off x="839788" y="1828800"/>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xmlns="" id="{AEEFF5CA-4662-4430-80C7-99CD7D66C9CF}"/>
              </a:ext>
            </a:extLst>
          </p:cNvPr>
          <p:cNvSpPr>
            <a:spLocks noGrp="1"/>
          </p:cNvSpPr>
          <p:nvPr>
            <p:ph sz="half" idx="2"/>
          </p:nvPr>
        </p:nvSpPr>
        <p:spPr>
          <a:xfrm>
            <a:off x="839788" y="2743199"/>
            <a:ext cx="5157787" cy="34464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xmlns="" id="{876CB5B7-DC23-41CE-872B-E25BD64F84A5}"/>
              </a:ext>
            </a:extLst>
          </p:cNvPr>
          <p:cNvSpPr>
            <a:spLocks noGrp="1"/>
          </p:cNvSpPr>
          <p:nvPr>
            <p:ph type="body" sz="quarter" idx="3"/>
          </p:nvPr>
        </p:nvSpPr>
        <p:spPr>
          <a:xfrm>
            <a:off x="6172200" y="1828800"/>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xmlns="" id="{4DF7633C-C24D-4947-979C-132B3AC405A8}"/>
              </a:ext>
            </a:extLst>
          </p:cNvPr>
          <p:cNvSpPr>
            <a:spLocks noGrp="1"/>
          </p:cNvSpPr>
          <p:nvPr>
            <p:ph sz="quarter" idx="4"/>
          </p:nvPr>
        </p:nvSpPr>
        <p:spPr>
          <a:xfrm>
            <a:off x="6172200" y="2743199"/>
            <a:ext cx="5183188" cy="3446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E8A46E1-3934-4807-900F-CA7A4D8D66B3}"/>
              </a:ext>
            </a:extLst>
          </p:cNvPr>
          <p:cNvSpPr>
            <a:spLocks noGrp="1"/>
          </p:cNvSpPr>
          <p:nvPr>
            <p:ph type="dt" sz="half" idx="10"/>
          </p:nvPr>
        </p:nvSpPr>
        <p:spPr/>
        <p:txBody>
          <a:bodyPr/>
          <a:lstStyle/>
          <a:p>
            <a:fld id="{AA70F276-1833-4A75-9C1D-A56E2295A68D}" type="datetimeFigureOut">
              <a:rPr lang="en-US" smtClean="0"/>
              <a:t>3/7/2021</a:t>
            </a:fld>
            <a:endParaRPr lang="en-US"/>
          </a:p>
        </p:txBody>
      </p:sp>
      <p:sp>
        <p:nvSpPr>
          <p:cNvPr id="8" name="Footer Placeholder 7">
            <a:extLst>
              <a:ext uri="{FF2B5EF4-FFF2-40B4-BE49-F238E27FC236}">
                <a16:creationId xmlns:a16="http://schemas.microsoft.com/office/drawing/2014/main" xmlns="" id="{4BC9C6EA-1549-4601-8226-E5C43469CA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F3658246-003D-4024-9F4B-BA3BD3FBFFBC}"/>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377947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B2DD4C-BFBC-4087-B94C-4DD0690E83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BEB9D434-8228-4C7F-B520-14121EBC903B}"/>
              </a:ext>
            </a:extLst>
          </p:cNvPr>
          <p:cNvSpPr>
            <a:spLocks noGrp="1"/>
          </p:cNvSpPr>
          <p:nvPr>
            <p:ph type="dt" sz="half" idx="10"/>
          </p:nvPr>
        </p:nvSpPr>
        <p:spPr/>
        <p:txBody>
          <a:bodyPr/>
          <a:lstStyle/>
          <a:p>
            <a:fld id="{AA70F276-1833-4A75-9C1D-A56E2295A68D}" type="datetimeFigureOut">
              <a:rPr lang="en-US" smtClean="0"/>
              <a:t>3/7/2021</a:t>
            </a:fld>
            <a:endParaRPr lang="en-US"/>
          </a:p>
        </p:txBody>
      </p:sp>
      <p:sp>
        <p:nvSpPr>
          <p:cNvPr id="4" name="Footer Placeholder 3">
            <a:extLst>
              <a:ext uri="{FF2B5EF4-FFF2-40B4-BE49-F238E27FC236}">
                <a16:creationId xmlns:a16="http://schemas.microsoft.com/office/drawing/2014/main" xmlns="" id="{997B89BD-A70A-48D2-A3D9-DB2C0DB123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B4ACF4EF-5A2A-4A47-81DF-80CB513060F6}"/>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594949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18B9F00-8450-475B-B155-993BAF212AF6}"/>
              </a:ext>
            </a:extLst>
          </p:cNvPr>
          <p:cNvSpPr>
            <a:spLocks noGrp="1"/>
          </p:cNvSpPr>
          <p:nvPr>
            <p:ph type="dt" sz="half" idx="10"/>
          </p:nvPr>
        </p:nvSpPr>
        <p:spPr/>
        <p:txBody>
          <a:bodyPr/>
          <a:lstStyle/>
          <a:p>
            <a:fld id="{AA70F276-1833-4A75-9C1D-A56E2295A68D}" type="datetimeFigureOut">
              <a:rPr lang="en-US" smtClean="0"/>
              <a:t>3/7/2021</a:t>
            </a:fld>
            <a:endParaRPr lang="en-US"/>
          </a:p>
        </p:txBody>
      </p:sp>
      <p:sp>
        <p:nvSpPr>
          <p:cNvPr id="3" name="Footer Placeholder 2">
            <a:extLst>
              <a:ext uri="{FF2B5EF4-FFF2-40B4-BE49-F238E27FC236}">
                <a16:creationId xmlns:a16="http://schemas.microsoft.com/office/drawing/2014/main" xmlns="" id="{5C0FDDA3-8E6F-42F7-BFBE-7FA9C647CA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B6C8E678-81B8-4356-9624-A0B999536312}"/>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805761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010DAA-DDE3-4C9C-8171-385A3DAC81CF}"/>
              </a:ext>
            </a:extLst>
          </p:cNvPr>
          <p:cNvSpPr>
            <a:spLocks noGrp="1"/>
          </p:cNvSpPr>
          <p:nvPr>
            <p:ph type="title"/>
          </p:nvPr>
        </p:nvSpPr>
        <p:spPr>
          <a:xfrm>
            <a:off x="839788" y="685800"/>
            <a:ext cx="3932237" cy="13716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xmlns="" id="{AAF73DB2-BD72-4F5E-9CA2-197343A0908A}"/>
              </a:ext>
            </a:extLst>
          </p:cNvPr>
          <p:cNvSpPr>
            <a:spLocks noGrp="1"/>
          </p:cNvSpPr>
          <p:nvPr>
            <p:ph idx="1"/>
          </p:nvPr>
        </p:nvSpPr>
        <p:spPr>
          <a:xfrm>
            <a:off x="5183188" y="685801"/>
            <a:ext cx="6172200" cy="5175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xmlns="" id="{71F01536-2B0A-42A2-827E-2EB2C324A5FE}"/>
              </a:ext>
            </a:extLst>
          </p:cNvPr>
          <p:cNvSpPr>
            <a:spLocks noGrp="1"/>
          </p:cNvSpPr>
          <p:nvPr>
            <p:ph type="body" sz="half" idx="2"/>
          </p:nvPr>
        </p:nvSpPr>
        <p:spPr>
          <a:xfrm>
            <a:off x="839788" y="2209800"/>
            <a:ext cx="3932237" cy="3659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xmlns="" id="{1722CD09-61EF-4733-831C-5B133DAE1F4C}"/>
              </a:ext>
            </a:extLst>
          </p:cNvPr>
          <p:cNvSpPr>
            <a:spLocks noGrp="1"/>
          </p:cNvSpPr>
          <p:nvPr>
            <p:ph type="dt" sz="half" idx="10"/>
          </p:nvPr>
        </p:nvSpPr>
        <p:spPr/>
        <p:txBody>
          <a:bodyPr/>
          <a:lstStyle/>
          <a:p>
            <a:fld id="{AA70F276-1833-4A75-9C1D-A56E2295A68D}" type="datetimeFigureOut">
              <a:rPr lang="en-US" smtClean="0"/>
              <a:t>3/7/2021</a:t>
            </a:fld>
            <a:endParaRPr lang="en-US"/>
          </a:p>
        </p:txBody>
      </p:sp>
      <p:sp>
        <p:nvSpPr>
          <p:cNvPr id="6" name="Footer Placeholder 5">
            <a:extLst>
              <a:ext uri="{FF2B5EF4-FFF2-40B4-BE49-F238E27FC236}">
                <a16:creationId xmlns:a16="http://schemas.microsoft.com/office/drawing/2014/main" xmlns="" id="{5B109FCF-96E4-4EBF-AAFB-5E9AD22A68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9E381A6-E580-49A4-989C-EF4A54F83B45}"/>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4136717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CCFA6E-F719-4613-8815-591471E722E5}"/>
              </a:ext>
            </a:extLst>
          </p:cNvPr>
          <p:cNvSpPr>
            <a:spLocks noGrp="1"/>
          </p:cNvSpPr>
          <p:nvPr>
            <p:ph type="title"/>
          </p:nvPr>
        </p:nvSpPr>
        <p:spPr>
          <a:xfrm>
            <a:off x="839788" y="685800"/>
            <a:ext cx="3932237" cy="13716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xmlns="" id="{654384F3-CDE0-4329-B76D-45AAC94B04A8}"/>
              </a:ext>
            </a:extLst>
          </p:cNvPr>
          <p:cNvSpPr>
            <a:spLocks noGrp="1"/>
          </p:cNvSpPr>
          <p:nvPr>
            <p:ph type="pic" idx="1"/>
          </p:nvPr>
        </p:nvSpPr>
        <p:spPr>
          <a:xfrm>
            <a:off x="5183188" y="685801"/>
            <a:ext cx="6172200" cy="5175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79A9D7EB-40DA-460F-A48A-3E6D5E5612E7}"/>
              </a:ext>
            </a:extLst>
          </p:cNvPr>
          <p:cNvSpPr>
            <a:spLocks noGrp="1"/>
          </p:cNvSpPr>
          <p:nvPr>
            <p:ph type="body" sz="half" idx="2"/>
          </p:nvPr>
        </p:nvSpPr>
        <p:spPr>
          <a:xfrm>
            <a:off x="839788" y="2209800"/>
            <a:ext cx="3932237" cy="3659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xmlns="" id="{1E56944C-E229-457E-868E-C48FF47DA37A}"/>
              </a:ext>
            </a:extLst>
          </p:cNvPr>
          <p:cNvSpPr>
            <a:spLocks noGrp="1"/>
          </p:cNvSpPr>
          <p:nvPr>
            <p:ph type="dt" sz="half" idx="10"/>
          </p:nvPr>
        </p:nvSpPr>
        <p:spPr/>
        <p:txBody>
          <a:bodyPr/>
          <a:lstStyle/>
          <a:p>
            <a:fld id="{AA70F276-1833-4A75-9C1D-A56E2295A68D}" type="datetimeFigureOut">
              <a:rPr lang="en-US" smtClean="0"/>
              <a:t>3/7/2021</a:t>
            </a:fld>
            <a:endParaRPr lang="en-US"/>
          </a:p>
        </p:txBody>
      </p:sp>
      <p:sp>
        <p:nvSpPr>
          <p:cNvPr id="6" name="Footer Placeholder 5">
            <a:extLst>
              <a:ext uri="{FF2B5EF4-FFF2-40B4-BE49-F238E27FC236}">
                <a16:creationId xmlns:a16="http://schemas.microsoft.com/office/drawing/2014/main" xmlns="" id="{CC7115FE-359F-46EA-A3C8-0D18544E34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5165D17-3010-4FF5-9071-5CCD3E6995D6}"/>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388704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xmlns="" id="{DD7EAFE6-2BB9-41FB-9CF4-588CFC708774}"/>
              </a:ext>
            </a:extLst>
          </p:cNvPr>
          <p:cNvSpPr/>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xmlns="" id="{41447F1F-BFA8-4A56-894B-40120132EE48}"/>
              </a:ext>
            </a:extLst>
          </p:cNvPr>
          <p:cNvSpPr>
            <a:spLocks noGrp="1"/>
          </p:cNvSpPr>
          <p:nvPr>
            <p:ph type="title"/>
          </p:nvPr>
        </p:nvSpPr>
        <p:spPr>
          <a:xfrm>
            <a:off x="838200" y="68103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2658FB99-0FA3-49F4-99A1-61919F942794}"/>
              </a:ext>
            </a:extLst>
          </p:cNvPr>
          <p:cNvSpPr>
            <a:spLocks noGrp="1"/>
          </p:cNvSpPr>
          <p:nvPr>
            <p:ph type="body" idx="1"/>
          </p:nvPr>
        </p:nvSpPr>
        <p:spPr>
          <a:xfrm>
            <a:off x="838200" y="2178657"/>
            <a:ext cx="10515600" cy="39983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4CDCCAE5-4EB0-4174-BD15-4943899B0A29}"/>
              </a:ext>
            </a:extLst>
          </p:cNvPr>
          <p:cNvSpPr>
            <a:spLocks noGrp="1"/>
          </p:cNvSpPr>
          <p:nvPr>
            <p:ph type="dt" sz="half" idx="2"/>
          </p:nvPr>
        </p:nvSpPr>
        <p:spPr>
          <a:xfrm>
            <a:off x="838200" y="6429375"/>
            <a:ext cx="2743200" cy="365125"/>
          </a:xfrm>
          <a:prstGeom prst="rect">
            <a:avLst/>
          </a:prstGeom>
        </p:spPr>
        <p:txBody>
          <a:bodyPr vert="horz" lIns="91440" tIns="45720" rIns="91440" bIns="45720" rtlCol="0" anchor="ctr"/>
          <a:lstStyle>
            <a:lvl1pPr algn="l">
              <a:defRPr sz="900" cap="all" spc="150" baseline="0">
                <a:solidFill>
                  <a:srgbClr val="FFFFFF"/>
                </a:solidFill>
              </a:defRPr>
            </a:lvl1pPr>
          </a:lstStyle>
          <a:p>
            <a:fld id="{AA70F276-1833-4A75-9C1D-A56E2295A68D}" type="datetimeFigureOut">
              <a:rPr lang="en-US" smtClean="0"/>
              <a:pPr/>
              <a:t>3/7/2021</a:t>
            </a:fld>
            <a:endParaRPr lang="en-US" dirty="0"/>
          </a:p>
        </p:txBody>
      </p:sp>
      <p:sp>
        <p:nvSpPr>
          <p:cNvPr id="5" name="Footer Placeholder 4">
            <a:extLst>
              <a:ext uri="{FF2B5EF4-FFF2-40B4-BE49-F238E27FC236}">
                <a16:creationId xmlns:a16="http://schemas.microsoft.com/office/drawing/2014/main" xmlns="" id="{26A4189E-43B2-4CEE-B13E-61A1FBBBD25D}"/>
              </a:ext>
            </a:extLst>
          </p:cNvPr>
          <p:cNvSpPr>
            <a:spLocks noGrp="1"/>
          </p:cNvSpPr>
          <p:nvPr>
            <p:ph type="ftr" sz="quarter" idx="3"/>
          </p:nvPr>
        </p:nvSpPr>
        <p:spPr>
          <a:xfrm>
            <a:off x="4038600" y="6429375"/>
            <a:ext cx="4114800" cy="365125"/>
          </a:xfrm>
          <a:prstGeom prst="rect">
            <a:avLst/>
          </a:prstGeom>
        </p:spPr>
        <p:txBody>
          <a:bodyPr vert="horz" lIns="91440" tIns="45720" rIns="91440" bIns="45720" rtlCol="0" anchor="ctr"/>
          <a:lstStyle>
            <a:lvl1pPr algn="ctr">
              <a:defRPr sz="900" cap="all" spc="150" baseline="0">
                <a:solidFill>
                  <a:srgbClr val="FFFFFF"/>
                </a:solidFill>
              </a:defRPr>
            </a:lvl1pPr>
          </a:lstStyle>
          <a:p>
            <a:endParaRPr lang="en-US">
              <a:solidFill>
                <a:srgbClr val="FFFFFF"/>
              </a:solidFill>
            </a:endParaRPr>
          </a:p>
        </p:txBody>
      </p:sp>
      <p:sp>
        <p:nvSpPr>
          <p:cNvPr id="6" name="Slide Number Placeholder 5">
            <a:extLst>
              <a:ext uri="{FF2B5EF4-FFF2-40B4-BE49-F238E27FC236}">
                <a16:creationId xmlns:a16="http://schemas.microsoft.com/office/drawing/2014/main" xmlns="" id="{EAA0530F-0BC8-46EF-A765-DD58B5367528}"/>
              </a:ext>
            </a:extLst>
          </p:cNvPr>
          <p:cNvSpPr>
            <a:spLocks noGrp="1"/>
          </p:cNvSpPr>
          <p:nvPr>
            <p:ph type="sldNum" sz="quarter" idx="4"/>
          </p:nvPr>
        </p:nvSpPr>
        <p:spPr>
          <a:xfrm>
            <a:off x="8610600" y="6429375"/>
            <a:ext cx="2743200" cy="365125"/>
          </a:xfrm>
          <a:prstGeom prst="rect">
            <a:avLst/>
          </a:prstGeom>
        </p:spPr>
        <p:txBody>
          <a:bodyPr vert="horz" lIns="91440" tIns="45720" rIns="91440" bIns="45720" rtlCol="0" anchor="ctr"/>
          <a:lstStyle>
            <a:lvl1pPr algn="r">
              <a:defRPr sz="900" cap="all" spc="150" baseline="0">
                <a:solidFill>
                  <a:srgbClr val="FFFFFF"/>
                </a:solidFill>
              </a:defRPr>
            </a:lvl1pPr>
          </a:lstStyle>
          <a:p>
            <a:fld id="{28844951-7827-47D4-8276-7DDE1FA7D85A}" type="slidenum">
              <a:rPr lang="en-US" smtClean="0"/>
              <a:pPr/>
              <a:t>‹#›</a:t>
            </a:fld>
            <a:endParaRPr lang="en-US"/>
          </a:p>
        </p:txBody>
      </p:sp>
    </p:spTree>
    <p:extLst>
      <p:ext uri="{BB962C8B-B14F-4D97-AF65-F5344CB8AC3E}">
        <p14:creationId xmlns:p14="http://schemas.microsoft.com/office/powerpoint/2010/main" val="1197430050"/>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01" r:id="rId5"/>
    <p:sldLayoutId id="2147483706" r:id="rId6"/>
    <p:sldLayoutId id="2147483702" r:id="rId7"/>
    <p:sldLayoutId id="2147483703" r:id="rId8"/>
    <p:sldLayoutId id="2147483704" r:id="rId9"/>
    <p:sldLayoutId id="2147483705" r:id="rId10"/>
    <p:sldLayoutId id="2147483707" r:id="rId11"/>
  </p:sldLayoutIdLst>
  <p:txStyles>
    <p:titleStyle>
      <a:lvl1pPr marL="0" algn="l" defTabSz="914400" rtl="0" eaLnBrk="1" latinLnBrk="0" hangingPunct="1">
        <a:lnSpc>
          <a:spcPct val="90000"/>
        </a:lnSpc>
        <a:spcBef>
          <a:spcPct val="0"/>
        </a:spcBef>
        <a:buNone/>
        <a:defRPr lang="en-US" sz="5200" kern="1200" dirty="0">
          <a:gradFill flip="none" rotWithShape="1">
            <a:gsLst>
              <a:gs pos="0">
                <a:schemeClr val="accent5"/>
              </a:gs>
              <a:gs pos="100000">
                <a:schemeClr val="accent1">
                  <a:alpha val="70000"/>
                </a:schemeClr>
              </a:gs>
            </a:gsLst>
            <a:lin ang="0" scaled="1"/>
            <a:tileRect/>
          </a:gradFill>
          <a:latin typeface="+mj-lt"/>
          <a:ea typeface="+mn-ea"/>
          <a:cs typeface="Angsana New" panose="02020603050405020304" pitchFamily="18" charset="-34"/>
        </a:defRPr>
      </a:lvl1pPr>
    </p:titleStyle>
    <p:bodyStyle>
      <a:lvl1pPr marL="457200" indent="-228600" algn="l" defTabSz="914400" rtl="0" eaLnBrk="1" latinLnBrk="0" hangingPunct="1">
        <a:lnSpc>
          <a:spcPct val="110000"/>
        </a:lnSpc>
        <a:spcBef>
          <a:spcPts val="1000"/>
        </a:spcBef>
        <a:buClr>
          <a:schemeClr val="tx2">
            <a:lumMod val="10000"/>
            <a:lumOff val="90000"/>
          </a:schemeClr>
        </a:buClr>
        <a:buSzPct val="80000"/>
        <a:buFont typeface="Wingdings" panose="05000000000000000000" pitchFamily="2" charset="2"/>
        <a:buChar char="§"/>
        <a:defRPr sz="2800" kern="1200">
          <a:solidFill>
            <a:schemeClr val="tx2">
              <a:alpha val="70000"/>
            </a:schemeClr>
          </a:solidFill>
          <a:latin typeface="+mn-lt"/>
          <a:ea typeface="+mn-ea"/>
          <a:cs typeface="+mn-cs"/>
        </a:defRPr>
      </a:lvl1pPr>
      <a:lvl2pPr marL="8001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400" kern="1200">
          <a:solidFill>
            <a:schemeClr val="tx2">
              <a:alpha val="70000"/>
            </a:schemeClr>
          </a:solidFill>
          <a:latin typeface="+mn-lt"/>
          <a:ea typeface="+mn-ea"/>
          <a:cs typeface="+mn-cs"/>
        </a:defRPr>
      </a:lvl2pPr>
      <a:lvl3pPr marL="12573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000" kern="1200">
          <a:solidFill>
            <a:schemeClr val="tx2">
              <a:alpha val="70000"/>
            </a:schemeClr>
          </a:solidFill>
          <a:latin typeface="+mn-lt"/>
          <a:ea typeface="+mn-ea"/>
          <a:cs typeface="+mn-cs"/>
        </a:defRPr>
      </a:lvl3pPr>
      <a:lvl4pPr marL="16573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1800" kern="1200">
          <a:solidFill>
            <a:schemeClr val="tx2">
              <a:alpha val="70000"/>
            </a:schemeClr>
          </a:solidFill>
          <a:latin typeface="+mn-lt"/>
          <a:ea typeface="+mn-ea"/>
          <a:cs typeface="+mn-cs"/>
        </a:defRPr>
      </a:lvl4pPr>
      <a:lvl5pPr marL="21145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1800" kern="1200">
          <a:solidFill>
            <a:schemeClr val="tx2">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3" Type="http://schemas.openxmlformats.org/officeDocument/2006/relationships/image" Target="../media/image12.jfif"/><Relationship Id="rId2" Type="http://schemas.openxmlformats.org/officeDocument/2006/relationships/image" Target="../media/image11.jf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jfif"/><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9863" y="513566"/>
            <a:ext cx="5732615" cy="587574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210" y="513565"/>
            <a:ext cx="5465653" cy="5875749"/>
          </a:xfrm>
          <a:prstGeom prst="rect">
            <a:avLst/>
          </a:prstGeom>
        </p:spPr>
      </p:pic>
      <p:sp>
        <p:nvSpPr>
          <p:cNvPr id="10" name="TextBox 9"/>
          <p:cNvSpPr txBox="1"/>
          <p:nvPr/>
        </p:nvSpPr>
        <p:spPr>
          <a:xfrm>
            <a:off x="2313010" y="4496844"/>
            <a:ext cx="7540668" cy="1446550"/>
          </a:xfrm>
          <a:prstGeom prst="rect">
            <a:avLst/>
          </a:prstGeom>
          <a:noFill/>
        </p:spPr>
        <p:txBody>
          <a:bodyPr wrap="square" rtlCol="0">
            <a:spAutoFit/>
            <a:scene3d>
              <a:camera prst="orthographicFront"/>
              <a:lightRig rig="threePt" dir="t"/>
            </a:scene3d>
            <a:sp3d extrusionH="57150">
              <a:bevelT h="25400" prst="softRound"/>
            </a:sp3d>
          </a:bodyPr>
          <a:lstStyle/>
          <a:p>
            <a:pPr algn="ctr"/>
            <a:r>
              <a:rPr lang="en-US" sz="8800" b="1" i="1" dirty="0" err="1" smtClean="0">
                <a:ln w="6600">
                  <a:solidFill>
                    <a:schemeClr val="accent2"/>
                  </a:solidFill>
                  <a:prstDash val="solid"/>
                </a:ln>
                <a:solidFill>
                  <a:srgbClr val="FFFF00"/>
                </a:solidFill>
                <a:effectLst>
                  <a:outerShdw dist="38100" dir="2700000" algn="tl" rotWithShape="0">
                    <a:schemeClr val="accent2"/>
                  </a:outerShdw>
                </a:effectLst>
                <a:latin typeface="NikoshBAN" panose="02000000000000000000" pitchFamily="2" charset="0"/>
                <a:cs typeface="NikoshBAN" panose="02000000000000000000" pitchFamily="2" charset="0"/>
              </a:rPr>
              <a:t>আজকের</a:t>
            </a:r>
            <a:r>
              <a:rPr lang="en-US" sz="8800" b="1" i="1" dirty="0" smtClean="0">
                <a:ln w="6600">
                  <a:solidFill>
                    <a:schemeClr val="accent2"/>
                  </a:solidFill>
                  <a:prstDash val="solid"/>
                </a:ln>
                <a:solidFill>
                  <a:srgbClr val="FFFF00"/>
                </a:solidFill>
                <a:effectLst>
                  <a:outerShdw dist="38100" dir="2700000" algn="tl" rotWithShape="0">
                    <a:schemeClr val="accent2"/>
                  </a:outerShdw>
                </a:effectLst>
                <a:latin typeface="NikoshBAN" panose="02000000000000000000" pitchFamily="2" charset="0"/>
                <a:cs typeface="NikoshBAN" panose="02000000000000000000" pitchFamily="2" charset="0"/>
              </a:rPr>
              <a:t> </a:t>
            </a:r>
            <a:r>
              <a:rPr lang="en-US" sz="8800" b="1" i="1" dirty="0" err="1" smtClean="0">
                <a:ln w="6600">
                  <a:solidFill>
                    <a:schemeClr val="accent2"/>
                  </a:solidFill>
                  <a:prstDash val="solid"/>
                </a:ln>
                <a:solidFill>
                  <a:srgbClr val="FFFF00"/>
                </a:solidFill>
                <a:effectLst>
                  <a:outerShdw dist="38100" dir="2700000" algn="tl" rotWithShape="0">
                    <a:schemeClr val="accent2"/>
                  </a:outerShdw>
                </a:effectLst>
                <a:latin typeface="NikoshBAN" panose="02000000000000000000" pitchFamily="2" charset="0"/>
                <a:cs typeface="NikoshBAN" panose="02000000000000000000" pitchFamily="2" charset="0"/>
              </a:rPr>
              <a:t>পাঠে</a:t>
            </a:r>
            <a:r>
              <a:rPr lang="en-US" sz="8800" b="1" i="1" dirty="0" smtClean="0">
                <a:ln w="6600">
                  <a:solidFill>
                    <a:schemeClr val="accent2"/>
                  </a:solidFill>
                  <a:prstDash val="solid"/>
                </a:ln>
                <a:solidFill>
                  <a:srgbClr val="FFFF00"/>
                </a:solidFill>
                <a:effectLst>
                  <a:outerShdw dist="38100" dir="2700000" algn="tl" rotWithShape="0">
                    <a:schemeClr val="accent2"/>
                  </a:outerShdw>
                </a:effectLst>
                <a:latin typeface="NikoshBAN" panose="02000000000000000000" pitchFamily="2" charset="0"/>
                <a:cs typeface="NikoshBAN" panose="02000000000000000000" pitchFamily="2" charset="0"/>
              </a:rPr>
              <a:t> </a:t>
            </a:r>
            <a:r>
              <a:rPr lang="en-US" sz="8800" b="1" i="1" dirty="0" err="1" smtClean="0">
                <a:ln w="6600">
                  <a:solidFill>
                    <a:schemeClr val="accent2"/>
                  </a:solidFill>
                  <a:prstDash val="solid"/>
                </a:ln>
                <a:solidFill>
                  <a:srgbClr val="FFFF00"/>
                </a:solidFill>
                <a:effectLst>
                  <a:outerShdw dist="38100" dir="2700000" algn="tl" rotWithShape="0">
                    <a:schemeClr val="accent2"/>
                  </a:outerShdw>
                </a:effectLst>
                <a:latin typeface="NikoshBAN" panose="02000000000000000000" pitchFamily="2" charset="0"/>
                <a:cs typeface="NikoshBAN" panose="02000000000000000000" pitchFamily="2" charset="0"/>
              </a:rPr>
              <a:t>স্বাগত</a:t>
            </a:r>
            <a:endParaRPr lang="en-US" sz="8800" b="1" i="1" dirty="0">
              <a:ln w="6600">
                <a:solidFill>
                  <a:schemeClr val="accent2"/>
                </a:solidFill>
                <a:prstDash val="solid"/>
              </a:ln>
              <a:solidFill>
                <a:srgbClr val="FFFF00"/>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6678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47574" y="488515"/>
            <a:ext cx="2555310" cy="769441"/>
          </a:xfrm>
          <a:prstGeom prst="rect">
            <a:avLst/>
          </a:prstGeom>
          <a:solidFill>
            <a:schemeClr val="bg1"/>
          </a:solidFill>
          <a:scene3d>
            <a:camera prst="orthographicFront"/>
            <a:lightRig rig="threePt" dir="t"/>
          </a:scene3d>
          <a:sp3d>
            <a:bevelT prst="slope"/>
          </a:sp3d>
        </p:spPr>
        <p:txBody>
          <a:bodyPr wrap="square" rtlCol="0">
            <a:spAutoFit/>
          </a:bodyPr>
          <a:lstStyle/>
          <a:p>
            <a:pPr algn="ctr"/>
            <a:r>
              <a:rPr lang="en-US" sz="4400" dirty="0" err="1" smtClean="0">
                <a:latin typeface="NikoshBAN" panose="02000000000000000000" pitchFamily="2" charset="0"/>
                <a:cs typeface="NikoshBAN" panose="02000000000000000000" pitchFamily="2" charset="0"/>
              </a:rPr>
              <a:t>বিচ্যুতি</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কি</a:t>
            </a:r>
            <a:r>
              <a:rPr lang="en-US" sz="4400" dirty="0" smtClean="0">
                <a:latin typeface="NikoshBAN" panose="02000000000000000000" pitchFamily="2" charset="0"/>
                <a:cs typeface="NikoshBAN" panose="02000000000000000000" pitchFamily="2" charset="0"/>
              </a:rPr>
              <a:t>?</a:t>
            </a:r>
            <a:endParaRPr lang="en-US" sz="4400" dirty="0">
              <a:latin typeface="NikoshBAN" panose="02000000000000000000" pitchFamily="2" charset="0"/>
              <a:cs typeface="NikoshBAN" panose="02000000000000000000" pitchFamily="2" charset="0"/>
            </a:endParaRPr>
          </a:p>
        </p:txBody>
      </p:sp>
      <p:sp>
        <p:nvSpPr>
          <p:cNvPr id="9" name="Content Placeholder 2"/>
          <p:cNvSpPr txBox="1">
            <a:spLocks/>
          </p:cNvSpPr>
          <p:nvPr/>
        </p:nvSpPr>
        <p:spPr>
          <a:xfrm>
            <a:off x="501040" y="1295534"/>
            <a:ext cx="11198269" cy="5067688"/>
          </a:xfrm>
          <a:prstGeom prst="rect">
            <a:avLst/>
          </a:prstGeom>
        </p:spPr>
        <p:txBody>
          <a:bodyPr vert="horz" lIns="91440" tIns="45720" rIns="91440" bIns="45720" rtlCol="0">
            <a:noAutofit/>
          </a:bodyPr>
          <a:lstStyle>
            <a:lvl1pPr marL="0" indent="0" algn="ctr" defTabSz="914400" rtl="0" eaLnBrk="1" latinLnBrk="0" hangingPunct="1">
              <a:lnSpc>
                <a:spcPct val="110000"/>
              </a:lnSpc>
              <a:spcBef>
                <a:spcPts val="1000"/>
              </a:spcBef>
              <a:buClr>
                <a:schemeClr val="tx2">
                  <a:lumMod val="10000"/>
                  <a:lumOff val="90000"/>
                </a:schemeClr>
              </a:buClr>
              <a:buSzPct val="80000"/>
              <a:buFont typeface="Wingdings" panose="05000000000000000000" pitchFamily="2" charset="2"/>
              <a:buNone/>
              <a:defRPr sz="2400" kern="1200">
                <a:solidFill>
                  <a:schemeClr val="tx2">
                    <a:alpha val="70000"/>
                  </a:schemeClr>
                </a:solidFill>
                <a:latin typeface="+mn-lt"/>
                <a:ea typeface="+mn-ea"/>
                <a:cs typeface="+mn-cs"/>
              </a:defRPr>
            </a:lvl1pPr>
            <a:lvl2pPr marL="457200" indent="0" algn="ctr"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None/>
              <a:defRPr sz="2000" kern="1200">
                <a:solidFill>
                  <a:schemeClr val="tx2">
                    <a:alpha val="70000"/>
                  </a:schemeClr>
                </a:solidFill>
                <a:latin typeface="+mn-lt"/>
                <a:ea typeface="+mn-ea"/>
                <a:cs typeface="+mn-cs"/>
              </a:defRPr>
            </a:lvl2pPr>
            <a:lvl3pPr marL="914400" indent="0" algn="ctr"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None/>
              <a:defRPr sz="1800" kern="1200">
                <a:solidFill>
                  <a:schemeClr val="tx2">
                    <a:alpha val="70000"/>
                  </a:schemeClr>
                </a:solidFill>
                <a:latin typeface="+mn-lt"/>
                <a:ea typeface="+mn-ea"/>
                <a:cs typeface="+mn-cs"/>
              </a:defRPr>
            </a:lvl3pPr>
            <a:lvl4pPr marL="1371600" indent="0" algn="ctr"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None/>
              <a:defRPr sz="1600" kern="1200">
                <a:solidFill>
                  <a:schemeClr val="tx2">
                    <a:alpha val="70000"/>
                  </a:schemeClr>
                </a:solidFill>
                <a:latin typeface="+mn-lt"/>
                <a:ea typeface="+mn-ea"/>
                <a:cs typeface="+mn-cs"/>
              </a:defRPr>
            </a:lvl4pPr>
            <a:lvl5pPr marL="1828800" indent="0" algn="ctr"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None/>
              <a:defRPr sz="1600" kern="1200">
                <a:solidFill>
                  <a:schemeClr val="tx2">
                    <a:alpha val="70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bn-IN" sz="4400" b="1" dirty="0" smtClean="0">
                <a:solidFill>
                  <a:srgbClr val="002060"/>
                </a:solidFill>
                <a:latin typeface="NikoshBAN" panose="02000000000000000000" pitchFamily="2" charset="0"/>
                <a:cs typeface="NikoshBAN" panose="02000000000000000000" pitchFamily="2" charset="0"/>
              </a:rPr>
              <a:t>	</a:t>
            </a:r>
            <a:r>
              <a:rPr lang="en-US" sz="4400" dirty="0" err="1" smtClean="0">
                <a:solidFill>
                  <a:srgbClr val="002060"/>
                </a:solidFill>
                <a:latin typeface="NikoshBAN" panose="02000000000000000000" pitchFamily="2" charset="0"/>
                <a:cs typeface="NikoshBAN" panose="02000000000000000000" pitchFamily="2" charset="0"/>
              </a:rPr>
              <a:t>ইংরেজী</a:t>
            </a:r>
            <a:r>
              <a:rPr lang="en-US" sz="4400" dirty="0" smtClean="0">
                <a:solidFill>
                  <a:srgbClr val="002060"/>
                </a:solidFill>
                <a:latin typeface="NikoshBAN" panose="02000000000000000000" pitchFamily="2" charset="0"/>
                <a:cs typeface="NikoshBAN" panose="02000000000000000000" pitchFamily="2" charset="0"/>
              </a:rPr>
              <a:t> </a:t>
            </a:r>
            <a:r>
              <a:rPr lang="en-US" sz="4400" dirty="0" err="1" smtClean="0">
                <a:solidFill>
                  <a:srgbClr val="002060"/>
                </a:solidFill>
                <a:latin typeface="Times New Roman" panose="02020603050405020304" pitchFamily="18" charset="0"/>
                <a:cs typeface="Times New Roman" panose="02020603050405020304" pitchFamily="18" charset="0"/>
              </a:rPr>
              <a:t>Daviance</a:t>
            </a:r>
            <a:r>
              <a:rPr lang="en-US" sz="4400" dirty="0" smtClean="0">
                <a:solidFill>
                  <a:srgbClr val="002060"/>
                </a:solidFill>
                <a:latin typeface="NikoshBAN" panose="02000000000000000000" pitchFamily="2" charset="0"/>
                <a:cs typeface="NikoshBAN" panose="02000000000000000000" pitchFamily="2" charset="0"/>
              </a:rPr>
              <a:t> </a:t>
            </a:r>
            <a:r>
              <a:rPr lang="en-US" sz="4400" dirty="0" err="1" smtClean="0">
                <a:solidFill>
                  <a:srgbClr val="002060"/>
                </a:solidFill>
                <a:latin typeface="NikoshBAN" panose="02000000000000000000" pitchFamily="2" charset="0"/>
                <a:cs typeface="NikoshBAN" panose="02000000000000000000" pitchFamily="2" charset="0"/>
              </a:rPr>
              <a:t>বাংলা</a:t>
            </a:r>
            <a:r>
              <a:rPr lang="en-US" sz="4400" dirty="0" smtClean="0">
                <a:solidFill>
                  <a:srgbClr val="002060"/>
                </a:solidFill>
                <a:latin typeface="NikoshBAN" panose="02000000000000000000" pitchFamily="2" charset="0"/>
                <a:cs typeface="NikoshBAN" panose="02000000000000000000" pitchFamily="2" charset="0"/>
              </a:rPr>
              <a:t> </a:t>
            </a:r>
            <a:r>
              <a:rPr lang="en-US" sz="4400" dirty="0" err="1" smtClean="0">
                <a:solidFill>
                  <a:srgbClr val="002060"/>
                </a:solidFill>
                <a:latin typeface="NikoshBAN" panose="02000000000000000000" pitchFamily="2" charset="0"/>
                <a:cs typeface="NikoshBAN" panose="02000000000000000000" pitchFamily="2" charset="0"/>
              </a:rPr>
              <a:t>প্রতিশব্দ</a:t>
            </a:r>
            <a:r>
              <a:rPr lang="en-US" sz="4400" dirty="0" smtClean="0">
                <a:solidFill>
                  <a:srgbClr val="002060"/>
                </a:solidFill>
                <a:latin typeface="NikoshBAN" panose="02000000000000000000" pitchFamily="2" charset="0"/>
                <a:cs typeface="NikoshBAN" panose="02000000000000000000" pitchFamily="2" charset="0"/>
              </a:rPr>
              <a:t> </a:t>
            </a:r>
            <a:r>
              <a:rPr lang="en-US" sz="4400" dirty="0" err="1" smtClean="0">
                <a:solidFill>
                  <a:srgbClr val="002060"/>
                </a:solidFill>
                <a:latin typeface="NikoshBAN" panose="02000000000000000000" pitchFamily="2" charset="0"/>
                <a:cs typeface="NikoshBAN" panose="02000000000000000000" pitchFamily="2" charset="0"/>
              </a:rPr>
              <a:t>হচ্ছে</a:t>
            </a:r>
            <a:r>
              <a:rPr lang="en-US" sz="4400" dirty="0" smtClean="0">
                <a:solidFill>
                  <a:srgbClr val="002060"/>
                </a:solidFill>
                <a:latin typeface="NikoshBAN" panose="02000000000000000000" pitchFamily="2" charset="0"/>
                <a:cs typeface="NikoshBAN" panose="02000000000000000000" pitchFamily="2" charset="0"/>
              </a:rPr>
              <a:t> </a:t>
            </a:r>
            <a:r>
              <a:rPr lang="en-US" sz="4400" dirty="0" err="1" smtClean="0">
                <a:solidFill>
                  <a:srgbClr val="002060"/>
                </a:solidFill>
                <a:latin typeface="NikoshBAN" panose="02000000000000000000" pitchFamily="2" charset="0"/>
                <a:cs typeface="NikoshBAN" panose="02000000000000000000" pitchFamily="2" charset="0"/>
              </a:rPr>
              <a:t>বিচ্যুতি</a:t>
            </a:r>
            <a:r>
              <a:rPr lang="en-US" sz="4400" dirty="0" smtClean="0">
                <a:solidFill>
                  <a:srgbClr val="002060"/>
                </a:solidFill>
                <a:latin typeface="NikoshBAN" panose="02000000000000000000" pitchFamily="2" charset="0"/>
                <a:cs typeface="NikoshBAN" panose="02000000000000000000" pitchFamily="2" charset="0"/>
              </a:rPr>
              <a:t>। </a:t>
            </a:r>
            <a:r>
              <a:rPr lang="en-US" sz="4400" dirty="0" err="1" smtClean="0">
                <a:solidFill>
                  <a:srgbClr val="002060"/>
                </a:solidFill>
                <a:latin typeface="NikoshBAN" panose="02000000000000000000" pitchFamily="2" charset="0"/>
                <a:cs typeface="NikoshBAN" panose="02000000000000000000" pitchFamily="2" charset="0"/>
              </a:rPr>
              <a:t>বিচ্যুতি</a:t>
            </a:r>
            <a:r>
              <a:rPr lang="en-US" sz="4400" dirty="0" smtClean="0">
                <a:solidFill>
                  <a:srgbClr val="002060"/>
                </a:solidFill>
                <a:latin typeface="NikoshBAN" panose="02000000000000000000" pitchFamily="2" charset="0"/>
                <a:cs typeface="NikoshBAN" panose="02000000000000000000" pitchFamily="2" charset="0"/>
              </a:rPr>
              <a:t> </a:t>
            </a:r>
            <a:r>
              <a:rPr lang="en-US" sz="4400" dirty="0" err="1" smtClean="0">
                <a:solidFill>
                  <a:srgbClr val="002060"/>
                </a:solidFill>
                <a:latin typeface="NikoshBAN" panose="02000000000000000000" pitchFamily="2" charset="0"/>
                <a:cs typeface="NikoshBAN" panose="02000000000000000000" pitchFamily="2" charset="0"/>
              </a:rPr>
              <a:t>হচ্ছে</a:t>
            </a:r>
            <a:r>
              <a:rPr lang="en-US" sz="4400" dirty="0" smtClean="0">
                <a:solidFill>
                  <a:srgbClr val="002060"/>
                </a:solidFill>
                <a:latin typeface="NikoshBAN" panose="02000000000000000000" pitchFamily="2" charset="0"/>
                <a:cs typeface="NikoshBAN" panose="02000000000000000000" pitchFamily="2" charset="0"/>
              </a:rPr>
              <a:t> </a:t>
            </a:r>
            <a:r>
              <a:rPr lang="en-US" sz="4400" dirty="0" err="1" smtClean="0">
                <a:solidFill>
                  <a:srgbClr val="002060"/>
                </a:solidFill>
                <a:latin typeface="NikoshBAN" panose="02000000000000000000" pitchFamily="2" charset="0"/>
                <a:cs typeface="NikoshBAN" panose="02000000000000000000" pitchFamily="2" charset="0"/>
              </a:rPr>
              <a:t>এক</a:t>
            </a:r>
            <a:r>
              <a:rPr lang="en-US" sz="4400" dirty="0" smtClean="0">
                <a:solidFill>
                  <a:srgbClr val="002060"/>
                </a:solidFill>
                <a:latin typeface="NikoshBAN" panose="02000000000000000000" pitchFamily="2" charset="0"/>
                <a:cs typeface="NikoshBAN" panose="02000000000000000000" pitchFamily="2" charset="0"/>
              </a:rPr>
              <a:t> </a:t>
            </a:r>
            <a:r>
              <a:rPr lang="en-US" sz="4400" dirty="0" err="1" smtClean="0">
                <a:solidFill>
                  <a:srgbClr val="002060"/>
                </a:solidFill>
                <a:latin typeface="NikoshBAN" panose="02000000000000000000" pitchFamily="2" charset="0"/>
                <a:cs typeface="NikoshBAN" panose="02000000000000000000" pitchFamily="2" charset="0"/>
              </a:rPr>
              <a:t>ধরণের</a:t>
            </a:r>
            <a:r>
              <a:rPr lang="en-US" sz="4400" dirty="0" smtClean="0">
                <a:solidFill>
                  <a:srgbClr val="002060"/>
                </a:solidFill>
                <a:latin typeface="NikoshBAN" panose="02000000000000000000" pitchFamily="2" charset="0"/>
                <a:cs typeface="NikoshBAN" panose="02000000000000000000" pitchFamily="2" charset="0"/>
              </a:rPr>
              <a:t> </a:t>
            </a:r>
            <a:r>
              <a:rPr lang="en-US" sz="4400" dirty="0" err="1" smtClean="0">
                <a:solidFill>
                  <a:srgbClr val="002060"/>
                </a:solidFill>
                <a:latin typeface="NikoshBAN" panose="02000000000000000000" pitchFamily="2" charset="0"/>
                <a:cs typeface="NikoshBAN" panose="02000000000000000000" pitchFamily="2" charset="0"/>
              </a:rPr>
              <a:t>অনাকাঙ্খিত</a:t>
            </a:r>
            <a:r>
              <a:rPr lang="en-US" sz="4400" dirty="0" smtClean="0">
                <a:solidFill>
                  <a:srgbClr val="002060"/>
                </a:solidFill>
                <a:latin typeface="NikoshBAN" panose="02000000000000000000" pitchFamily="2" charset="0"/>
                <a:cs typeface="NikoshBAN" panose="02000000000000000000" pitchFamily="2" charset="0"/>
              </a:rPr>
              <a:t>  ও </a:t>
            </a:r>
            <a:r>
              <a:rPr lang="en-US" sz="4400" dirty="0" err="1" smtClean="0">
                <a:solidFill>
                  <a:srgbClr val="002060"/>
                </a:solidFill>
                <a:latin typeface="NikoshBAN" panose="02000000000000000000" pitchFamily="2" charset="0"/>
                <a:cs typeface="NikoshBAN" panose="02000000000000000000" pitchFamily="2" charset="0"/>
              </a:rPr>
              <a:t>অস্বাভাবিক</a:t>
            </a:r>
            <a:r>
              <a:rPr lang="en-US" sz="4400" dirty="0" smtClean="0">
                <a:solidFill>
                  <a:srgbClr val="002060"/>
                </a:solidFill>
                <a:latin typeface="NikoshBAN" panose="02000000000000000000" pitchFamily="2" charset="0"/>
                <a:cs typeface="NikoshBAN" panose="02000000000000000000" pitchFamily="2" charset="0"/>
              </a:rPr>
              <a:t> </a:t>
            </a:r>
            <a:r>
              <a:rPr lang="en-US" sz="4400" dirty="0" err="1" smtClean="0">
                <a:solidFill>
                  <a:srgbClr val="002060"/>
                </a:solidFill>
                <a:latin typeface="NikoshBAN" panose="02000000000000000000" pitchFamily="2" charset="0"/>
                <a:cs typeface="NikoshBAN" panose="02000000000000000000" pitchFamily="2" charset="0"/>
              </a:rPr>
              <a:t>আচরণ</a:t>
            </a:r>
            <a:r>
              <a:rPr lang="en-US" sz="4400" dirty="0" smtClean="0">
                <a:solidFill>
                  <a:srgbClr val="002060"/>
                </a:solidFill>
                <a:latin typeface="NikoshBAN" panose="02000000000000000000" pitchFamily="2" charset="0"/>
                <a:cs typeface="NikoshBAN" panose="02000000000000000000" pitchFamily="2" charset="0"/>
              </a:rPr>
              <a:t>। </a:t>
            </a:r>
            <a:r>
              <a:rPr lang="en-US" sz="4400" dirty="0" err="1" smtClean="0">
                <a:solidFill>
                  <a:srgbClr val="002060"/>
                </a:solidFill>
                <a:latin typeface="NikoshBAN" panose="02000000000000000000" pitchFamily="2" charset="0"/>
                <a:cs typeface="NikoshBAN" panose="02000000000000000000" pitchFamily="2" charset="0"/>
              </a:rPr>
              <a:t>যে</a:t>
            </a:r>
            <a:r>
              <a:rPr lang="en-US" sz="4400" dirty="0" smtClean="0">
                <a:solidFill>
                  <a:srgbClr val="002060"/>
                </a:solidFill>
                <a:latin typeface="NikoshBAN" panose="02000000000000000000" pitchFamily="2" charset="0"/>
                <a:cs typeface="NikoshBAN" panose="02000000000000000000" pitchFamily="2" charset="0"/>
              </a:rPr>
              <a:t> </a:t>
            </a:r>
            <a:r>
              <a:rPr lang="en-US" sz="4400" dirty="0" err="1" smtClean="0">
                <a:solidFill>
                  <a:srgbClr val="002060"/>
                </a:solidFill>
                <a:latin typeface="NikoshBAN" panose="02000000000000000000" pitchFamily="2" charset="0"/>
                <a:cs typeface="NikoshBAN" panose="02000000000000000000" pitchFamily="2" charset="0"/>
              </a:rPr>
              <a:t>সব</a:t>
            </a:r>
            <a:r>
              <a:rPr lang="en-US" sz="4400" dirty="0" smtClean="0">
                <a:solidFill>
                  <a:srgbClr val="002060"/>
                </a:solidFill>
                <a:latin typeface="NikoshBAN" panose="02000000000000000000" pitchFamily="2" charset="0"/>
                <a:cs typeface="NikoshBAN" panose="02000000000000000000" pitchFamily="2" charset="0"/>
              </a:rPr>
              <a:t> </a:t>
            </a:r>
            <a:r>
              <a:rPr lang="en-US" sz="4400" dirty="0" err="1" smtClean="0">
                <a:solidFill>
                  <a:srgbClr val="002060"/>
                </a:solidFill>
                <a:latin typeface="NikoshBAN" panose="02000000000000000000" pitchFamily="2" charset="0"/>
                <a:cs typeface="NikoshBAN" panose="02000000000000000000" pitchFamily="2" charset="0"/>
              </a:rPr>
              <a:t>আচরণ</a:t>
            </a:r>
            <a:r>
              <a:rPr lang="en-US" sz="4400" dirty="0" smtClean="0">
                <a:solidFill>
                  <a:srgbClr val="002060"/>
                </a:solidFill>
                <a:latin typeface="NikoshBAN" panose="02000000000000000000" pitchFamily="2" charset="0"/>
                <a:cs typeface="NikoshBAN" panose="02000000000000000000" pitchFamily="2" charset="0"/>
              </a:rPr>
              <a:t> </a:t>
            </a:r>
            <a:r>
              <a:rPr lang="en-US" sz="4400" dirty="0" err="1" smtClean="0">
                <a:solidFill>
                  <a:srgbClr val="002060"/>
                </a:solidFill>
                <a:latin typeface="NikoshBAN" panose="02000000000000000000" pitchFamily="2" charset="0"/>
                <a:cs typeface="NikoshBAN" panose="02000000000000000000" pitchFamily="2" charset="0"/>
              </a:rPr>
              <a:t>আমাদের</a:t>
            </a:r>
            <a:r>
              <a:rPr lang="en-US" sz="4400" dirty="0" smtClean="0">
                <a:solidFill>
                  <a:srgbClr val="002060"/>
                </a:solidFill>
                <a:latin typeface="NikoshBAN" panose="02000000000000000000" pitchFamily="2" charset="0"/>
                <a:cs typeface="NikoshBAN" panose="02000000000000000000" pitchFamily="2" charset="0"/>
              </a:rPr>
              <a:t> </a:t>
            </a:r>
            <a:r>
              <a:rPr lang="en-US" sz="4400" dirty="0" err="1" smtClean="0">
                <a:solidFill>
                  <a:srgbClr val="002060"/>
                </a:solidFill>
                <a:latin typeface="NikoshBAN" panose="02000000000000000000" pitchFamily="2" charset="0"/>
                <a:cs typeface="NikoshBAN" panose="02000000000000000000" pitchFamily="2" charset="0"/>
              </a:rPr>
              <a:t>সামাজিক</a:t>
            </a:r>
            <a:r>
              <a:rPr lang="en-US" sz="4400" dirty="0" smtClean="0">
                <a:solidFill>
                  <a:srgbClr val="002060"/>
                </a:solidFill>
                <a:latin typeface="NikoshBAN" panose="02000000000000000000" pitchFamily="2" charset="0"/>
                <a:cs typeface="NikoshBAN" panose="02000000000000000000" pitchFamily="2" charset="0"/>
              </a:rPr>
              <a:t> </a:t>
            </a:r>
            <a:r>
              <a:rPr lang="en-US" sz="4400" dirty="0" err="1" smtClean="0">
                <a:solidFill>
                  <a:srgbClr val="002060"/>
                </a:solidFill>
                <a:latin typeface="NikoshBAN" panose="02000000000000000000" pitchFamily="2" charset="0"/>
                <a:cs typeface="NikoshBAN" panose="02000000000000000000" pitchFamily="2" charset="0"/>
              </a:rPr>
              <a:t>রীতিনীতি</a:t>
            </a:r>
            <a:r>
              <a:rPr lang="en-US" sz="4400" dirty="0" smtClean="0">
                <a:solidFill>
                  <a:srgbClr val="002060"/>
                </a:solidFill>
                <a:latin typeface="NikoshBAN" panose="02000000000000000000" pitchFamily="2" charset="0"/>
                <a:cs typeface="NikoshBAN" panose="02000000000000000000" pitchFamily="2" charset="0"/>
              </a:rPr>
              <a:t>, </a:t>
            </a:r>
            <a:r>
              <a:rPr lang="en-US" sz="4400" dirty="0" err="1" smtClean="0">
                <a:solidFill>
                  <a:srgbClr val="002060"/>
                </a:solidFill>
                <a:latin typeface="NikoshBAN" panose="02000000000000000000" pitchFamily="2" charset="0"/>
                <a:cs typeface="NikoshBAN" panose="02000000000000000000" pitchFamily="2" charset="0"/>
              </a:rPr>
              <a:t>মূল্যবোধ</a:t>
            </a:r>
            <a:r>
              <a:rPr lang="en-US" sz="4400" dirty="0" smtClean="0">
                <a:solidFill>
                  <a:srgbClr val="002060"/>
                </a:solidFill>
                <a:latin typeface="NikoshBAN" panose="02000000000000000000" pitchFamily="2" charset="0"/>
                <a:cs typeface="NikoshBAN" panose="02000000000000000000" pitchFamily="2" charset="0"/>
              </a:rPr>
              <a:t> ও </a:t>
            </a:r>
            <a:r>
              <a:rPr lang="en-US" sz="4400" dirty="0" err="1" smtClean="0">
                <a:solidFill>
                  <a:srgbClr val="002060"/>
                </a:solidFill>
                <a:latin typeface="NikoshBAN" panose="02000000000000000000" pitchFamily="2" charset="0"/>
                <a:cs typeface="NikoshBAN" panose="02000000000000000000" pitchFamily="2" charset="0"/>
              </a:rPr>
              <a:t>ঐতিহ্যের</a:t>
            </a:r>
            <a:r>
              <a:rPr lang="en-US" sz="4400" dirty="0" smtClean="0">
                <a:solidFill>
                  <a:srgbClr val="002060"/>
                </a:solidFill>
                <a:latin typeface="NikoshBAN" panose="02000000000000000000" pitchFamily="2" charset="0"/>
                <a:cs typeface="NikoshBAN" panose="02000000000000000000" pitchFamily="2" charset="0"/>
              </a:rPr>
              <a:t> </a:t>
            </a:r>
            <a:r>
              <a:rPr lang="en-US" sz="4400" dirty="0" err="1" smtClean="0">
                <a:solidFill>
                  <a:srgbClr val="002060"/>
                </a:solidFill>
                <a:latin typeface="NikoshBAN" panose="02000000000000000000" pitchFamily="2" charset="0"/>
                <a:cs typeface="NikoshBAN" panose="02000000000000000000" pitchFamily="2" charset="0"/>
              </a:rPr>
              <a:t>সাথে</a:t>
            </a:r>
            <a:r>
              <a:rPr lang="en-US" sz="4400" dirty="0" smtClean="0">
                <a:solidFill>
                  <a:srgbClr val="002060"/>
                </a:solidFill>
                <a:latin typeface="NikoshBAN" panose="02000000000000000000" pitchFamily="2" charset="0"/>
                <a:cs typeface="NikoshBAN" panose="02000000000000000000" pitchFamily="2" charset="0"/>
              </a:rPr>
              <a:t> </a:t>
            </a:r>
            <a:r>
              <a:rPr lang="en-US" sz="4400" dirty="0" err="1" smtClean="0">
                <a:solidFill>
                  <a:srgbClr val="002060"/>
                </a:solidFill>
                <a:latin typeface="NikoshBAN" panose="02000000000000000000" pitchFamily="2" charset="0"/>
                <a:cs typeface="NikoshBAN" panose="02000000000000000000" pitchFamily="2" charset="0"/>
              </a:rPr>
              <a:t>সাংঘর্ষিক</a:t>
            </a:r>
            <a:r>
              <a:rPr lang="en-US" sz="4400" dirty="0" smtClean="0">
                <a:solidFill>
                  <a:srgbClr val="002060"/>
                </a:solidFill>
                <a:latin typeface="NikoshBAN" panose="02000000000000000000" pitchFamily="2" charset="0"/>
                <a:cs typeface="NikoshBAN" panose="02000000000000000000" pitchFamily="2" charset="0"/>
              </a:rPr>
              <a:t>। </a:t>
            </a:r>
            <a:r>
              <a:rPr lang="en-US" sz="4400" dirty="0" err="1" smtClean="0">
                <a:solidFill>
                  <a:srgbClr val="002060"/>
                </a:solidFill>
                <a:latin typeface="NikoshBAN" panose="02000000000000000000" pitchFamily="2" charset="0"/>
                <a:cs typeface="NikoshBAN" panose="02000000000000000000" pitchFamily="2" charset="0"/>
              </a:rPr>
              <a:t>বিচ্যুতিমুলক</a:t>
            </a:r>
            <a:r>
              <a:rPr lang="en-US" sz="4400" dirty="0" smtClean="0">
                <a:solidFill>
                  <a:srgbClr val="002060"/>
                </a:solidFill>
                <a:latin typeface="NikoshBAN" panose="02000000000000000000" pitchFamily="2" charset="0"/>
                <a:cs typeface="NikoshBAN" panose="02000000000000000000" pitchFamily="2" charset="0"/>
              </a:rPr>
              <a:t> </a:t>
            </a:r>
            <a:r>
              <a:rPr lang="en-US" sz="4400" dirty="0" err="1" smtClean="0">
                <a:solidFill>
                  <a:srgbClr val="002060"/>
                </a:solidFill>
                <a:latin typeface="NikoshBAN" panose="02000000000000000000" pitchFamily="2" charset="0"/>
                <a:cs typeface="NikoshBAN" panose="02000000000000000000" pitchFamily="2" charset="0"/>
              </a:rPr>
              <a:t>আচরণ</a:t>
            </a:r>
            <a:r>
              <a:rPr lang="en-US" sz="4400" dirty="0" smtClean="0">
                <a:solidFill>
                  <a:srgbClr val="002060"/>
                </a:solidFill>
                <a:latin typeface="NikoshBAN" panose="02000000000000000000" pitchFamily="2" charset="0"/>
                <a:cs typeface="NikoshBAN" panose="02000000000000000000" pitchFamily="2" charset="0"/>
              </a:rPr>
              <a:t> </a:t>
            </a:r>
            <a:r>
              <a:rPr lang="en-US" sz="4400" dirty="0" err="1" smtClean="0">
                <a:solidFill>
                  <a:srgbClr val="002060"/>
                </a:solidFill>
                <a:latin typeface="NikoshBAN" panose="02000000000000000000" pitchFamily="2" charset="0"/>
                <a:cs typeface="NikoshBAN" panose="02000000000000000000" pitchFamily="2" charset="0"/>
              </a:rPr>
              <a:t>আইন</a:t>
            </a:r>
            <a:r>
              <a:rPr lang="en-US" sz="4400" dirty="0" smtClean="0">
                <a:solidFill>
                  <a:srgbClr val="002060"/>
                </a:solidFill>
                <a:latin typeface="NikoshBAN" panose="02000000000000000000" pitchFamily="2" charset="0"/>
                <a:cs typeface="NikoshBAN" panose="02000000000000000000" pitchFamily="2" charset="0"/>
              </a:rPr>
              <a:t> </a:t>
            </a:r>
            <a:r>
              <a:rPr lang="en-US" sz="4400" dirty="0" err="1" smtClean="0">
                <a:solidFill>
                  <a:srgbClr val="002060"/>
                </a:solidFill>
                <a:latin typeface="NikoshBAN" panose="02000000000000000000" pitchFamily="2" charset="0"/>
                <a:cs typeface="NikoshBAN" panose="02000000000000000000" pitchFamily="2" charset="0"/>
              </a:rPr>
              <a:t>দ্বারা</a:t>
            </a:r>
            <a:r>
              <a:rPr lang="en-US" sz="4400" dirty="0" smtClean="0">
                <a:solidFill>
                  <a:srgbClr val="002060"/>
                </a:solidFill>
                <a:latin typeface="NikoshBAN" panose="02000000000000000000" pitchFamily="2" charset="0"/>
                <a:cs typeface="NikoshBAN" panose="02000000000000000000" pitchFamily="2" charset="0"/>
              </a:rPr>
              <a:t> </a:t>
            </a:r>
            <a:r>
              <a:rPr lang="en-US" sz="4400" dirty="0" err="1" smtClean="0">
                <a:solidFill>
                  <a:srgbClr val="002060"/>
                </a:solidFill>
                <a:latin typeface="NikoshBAN" panose="02000000000000000000" pitchFamily="2" charset="0"/>
                <a:cs typeface="NikoshBAN" panose="02000000000000000000" pitchFamily="2" charset="0"/>
              </a:rPr>
              <a:t>নিষিদ্ধ</a:t>
            </a:r>
            <a:r>
              <a:rPr lang="en-US" sz="4400" dirty="0" smtClean="0">
                <a:solidFill>
                  <a:srgbClr val="002060"/>
                </a:solidFill>
                <a:latin typeface="NikoshBAN" panose="02000000000000000000" pitchFamily="2" charset="0"/>
                <a:cs typeface="NikoshBAN" panose="02000000000000000000" pitchFamily="2" charset="0"/>
              </a:rPr>
              <a:t> </a:t>
            </a:r>
            <a:r>
              <a:rPr lang="en-US" sz="4400" dirty="0" err="1" smtClean="0">
                <a:solidFill>
                  <a:srgbClr val="002060"/>
                </a:solidFill>
                <a:latin typeface="NikoshBAN" panose="02000000000000000000" pitchFamily="2" charset="0"/>
                <a:cs typeface="NikoshBAN" panose="02000000000000000000" pitchFamily="2" charset="0"/>
              </a:rPr>
              <a:t>না</a:t>
            </a:r>
            <a:r>
              <a:rPr lang="en-US" sz="4400" dirty="0" smtClean="0">
                <a:solidFill>
                  <a:srgbClr val="002060"/>
                </a:solidFill>
                <a:latin typeface="NikoshBAN" panose="02000000000000000000" pitchFamily="2" charset="0"/>
                <a:cs typeface="NikoshBAN" panose="02000000000000000000" pitchFamily="2" charset="0"/>
              </a:rPr>
              <a:t> </a:t>
            </a:r>
            <a:r>
              <a:rPr lang="en-US" sz="4400" dirty="0" err="1" smtClean="0">
                <a:solidFill>
                  <a:srgbClr val="002060"/>
                </a:solidFill>
                <a:latin typeface="NikoshBAN" panose="02000000000000000000" pitchFamily="2" charset="0"/>
                <a:cs typeface="NikoshBAN" panose="02000000000000000000" pitchFamily="2" charset="0"/>
              </a:rPr>
              <a:t>হলেও</a:t>
            </a:r>
            <a:r>
              <a:rPr lang="bn-IN" sz="4400" dirty="0" smtClean="0">
                <a:solidFill>
                  <a:srgbClr val="002060"/>
                </a:solidFill>
                <a:latin typeface="NikoshBAN" panose="02000000000000000000" pitchFamily="2" charset="0"/>
                <a:cs typeface="NikoshBAN" panose="02000000000000000000" pitchFamily="2" charset="0"/>
              </a:rPr>
              <a:t> </a:t>
            </a:r>
            <a:r>
              <a:rPr lang="en-US" sz="4400" dirty="0" err="1" smtClean="0">
                <a:solidFill>
                  <a:srgbClr val="002060"/>
                </a:solidFill>
                <a:latin typeface="NikoshBAN" panose="02000000000000000000" pitchFamily="2" charset="0"/>
                <a:cs typeface="NikoshBAN" panose="02000000000000000000" pitchFamily="2" charset="0"/>
              </a:rPr>
              <a:t>সামাজিক</a:t>
            </a:r>
            <a:r>
              <a:rPr lang="en-US" sz="4400" dirty="0" smtClean="0">
                <a:solidFill>
                  <a:srgbClr val="002060"/>
                </a:solidFill>
                <a:latin typeface="NikoshBAN" panose="02000000000000000000" pitchFamily="2" charset="0"/>
                <a:cs typeface="NikoshBAN" panose="02000000000000000000" pitchFamily="2" charset="0"/>
              </a:rPr>
              <a:t> </a:t>
            </a:r>
            <a:r>
              <a:rPr lang="en-US" sz="4400" dirty="0" err="1" smtClean="0">
                <a:solidFill>
                  <a:srgbClr val="002060"/>
                </a:solidFill>
                <a:latin typeface="NikoshBAN" panose="02000000000000000000" pitchFamily="2" charset="0"/>
                <a:cs typeface="NikoshBAN" panose="02000000000000000000" pitchFamily="2" charset="0"/>
              </a:rPr>
              <a:t>আদর্শ</a:t>
            </a:r>
            <a:r>
              <a:rPr lang="en-US" sz="4400" dirty="0" smtClean="0">
                <a:solidFill>
                  <a:srgbClr val="002060"/>
                </a:solidFill>
                <a:latin typeface="NikoshBAN" panose="02000000000000000000" pitchFamily="2" charset="0"/>
                <a:cs typeface="NikoshBAN" panose="02000000000000000000" pitchFamily="2" charset="0"/>
              </a:rPr>
              <a:t> ও </a:t>
            </a:r>
            <a:r>
              <a:rPr lang="en-US" sz="4400" dirty="0" err="1" smtClean="0">
                <a:solidFill>
                  <a:srgbClr val="002060"/>
                </a:solidFill>
                <a:latin typeface="NikoshBAN" panose="02000000000000000000" pitchFamily="2" charset="0"/>
                <a:cs typeface="NikoshBAN" panose="02000000000000000000" pitchFamily="2" charset="0"/>
              </a:rPr>
              <a:t>মূল্যবোধের</a:t>
            </a:r>
            <a:r>
              <a:rPr lang="en-US" sz="4400" dirty="0" smtClean="0">
                <a:solidFill>
                  <a:srgbClr val="002060"/>
                </a:solidFill>
                <a:latin typeface="NikoshBAN" panose="02000000000000000000" pitchFamily="2" charset="0"/>
                <a:cs typeface="NikoshBAN" panose="02000000000000000000" pitchFamily="2" charset="0"/>
              </a:rPr>
              <a:t> </a:t>
            </a:r>
            <a:r>
              <a:rPr lang="en-US" sz="4400" dirty="0" err="1" smtClean="0">
                <a:solidFill>
                  <a:srgbClr val="002060"/>
                </a:solidFill>
                <a:latin typeface="NikoshBAN" panose="02000000000000000000" pitchFamily="2" charset="0"/>
                <a:cs typeface="NikoshBAN" panose="02000000000000000000" pitchFamily="2" charset="0"/>
              </a:rPr>
              <a:t>পরিপন্থী।যেমন-মিথ্যা</a:t>
            </a:r>
            <a:r>
              <a:rPr lang="en-US" sz="4400" dirty="0" smtClean="0">
                <a:solidFill>
                  <a:srgbClr val="002060"/>
                </a:solidFill>
                <a:latin typeface="NikoshBAN" panose="02000000000000000000" pitchFamily="2" charset="0"/>
                <a:cs typeface="NikoshBAN" panose="02000000000000000000" pitchFamily="2" charset="0"/>
              </a:rPr>
              <a:t> </a:t>
            </a:r>
            <a:r>
              <a:rPr lang="en-US" sz="4400" dirty="0" err="1" smtClean="0">
                <a:solidFill>
                  <a:srgbClr val="002060"/>
                </a:solidFill>
                <a:latin typeface="NikoshBAN" panose="02000000000000000000" pitchFamily="2" charset="0"/>
                <a:cs typeface="NikoshBAN" panose="02000000000000000000" pitchFamily="2" charset="0"/>
              </a:rPr>
              <a:t>বলা</a:t>
            </a:r>
            <a:r>
              <a:rPr lang="en-US" sz="4400" dirty="0" smtClean="0">
                <a:solidFill>
                  <a:srgbClr val="002060"/>
                </a:solidFill>
                <a:latin typeface="NikoshBAN" panose="02000000000000000000" pitchFamily="2" charset="0"/>
                <a:cs typeface="NikoshBAN" panose="02000000000000000000" pitchFamily="2" charset="0"/>
              </a:rPr>
              <a:t> </a:t>
            </a:r>
            <a:r>
              <a:rPr lang="en-US" sz="4400" dirty="0" err="1" smtClean="0">
                <a:solidFill>
                  <a:srgbClr val="002060"/>
                </a:solidFill>
                <a:latin typeface="NikoshBAN" panose="02000000000000000000" pitchFamily="2" charset="0"/>
                <a:cs typeface="NikoshBAN" panose="02000000000000000000" pitchFamily="2" charset="0"/>
              </a:rPr>
              <a:t>আইন</a:t>
            </a:r>
            <a:r>
              <a:rPr lang="en-US" sz="4400" dirty="0" smtClean="0">
                <a:solidFill>
                  <a:srgbClr val="002060"/>
                </a:solidFill>
                <a:latin typeface="NikoshBAN" panose="02000000000000000000" pitchFamily="2" charset="0"/>
                <a:cs typeface="NikoshBAN" panose="02000000000000000000" pitchFamily="2" charset="0"/>
              </a:rPr>
              <a:t> </a:t>
            </a:r>
            <a:r>
              <a:rPr lang="en-US" sz="4400" dirty="0" err="1" smtClean="0">
                <a:solidFill>
                  <a:srgbClr val="002060"/>
                </a:solidFill>
                <a:latin typeface="NikoshBAN" panose="02000000000000000000" pitchFamily="2" charset="0"/>
                <a:cs typeface="NikoshBAN" panose="02000000000000000000" pitchFamily="2" charset="0"/>
              </a:rPr>
              <a:t>বিরোধী</a:t>
            </a:r>
            <a:r>
              <a:rPr lang="en-US" sz="4400" dirty="0" smtClean="0">
                <a:solidFill>
                  <a:srgbClr val="002060"/>
                </a:solidFill>
                <a:latin typeface="NikoshBAN" panose="02000000000000000000" pitchFamily="2" charset="0"/>
                <a:cs typeface="NikoshBAN" panose="02000000000000000000" pitchFamily="2" charset="0"/>
              </a:rPr>
              <a:t> </a:t>
            </a:r>
            <a:r>
              <a:rPr lang="en-US" sz="4400" dirty="0" err="1" smtClean="0">
                <a:solidFill>
                  <a:srgbClr val="002060"/>
                </a:solidFill>
                <a:latin typeface="NikoshBAN" panose="02000000000000000000" pitchFamily="2" charset="0"/>
                <a:cs typeface="NikoshBAN" panose="02000000000000000000" pitchFamily="2" charset="0"/>
              </a:rPr>
              <a:t>না</a:t>
            </a:r>
            <a:r>
              <a:rPr lang="en-US" sz="4400" dirty="0" smtClean="0">
                <a:solidFill>
                  <a:srgbClr val="002060"/>
                </a:solidFill>
                <a:latin typeface="NikoshBAN" panose="02000000000000000000" pitchFamily="2" charset="0"/>
                <a:cs typeface="NikoshBAN" panose="02000000000000000000" pitchFamily="2" charset="0"/>
              </a:rPr>
              <a:t> </a:t>
            </a:r>
            <a:r>
              <a:rPr lang="en-US" sz="4400" dirty="0" err="1" smtClean="0">
                <a:solidFill>
                  <a:srgbClr val="002060"/>
                </a:solidFill>
                <a:latin typeface="NikoshBAN" panose="02000000000000000000" pitchFamily="2" charset="0"/>
                <a:cs typeface="NikoshBAN" panose="02000000000000000000" pitchFamily="2" charset="0"/>
              </a:rPr>
              <a:t>হলেও</a:t>
            </a:r>
            <a:r>
              <a:rPr lang="en-US" sz="4400" dirty="0" smtClean="0">
                <a:solidFill>
                  <a:srgbClr val="002060"/>
                </a:solidFill>
                <a:latin typeface="NikoshBAN" panose="02000000000000000000" pitchFamily="2" charset="0"/>
                <a:cs typeface="NikoshBAN" panose="02000000000000000000" pitchFamily="2" charset="0"/>
              </a:rPr>
              <a:t> </a:t>
            </a:r>
            <a:r>
              <a:rPr lang="en-US" sz="4400" dirty="0" err="1" smtClean="0">
                <a:solidFill>
                  <a:srgbClr val="002060"/>
                </a:solidFill>
                <a:latin typeface="NikoshBAN" panose="02000000000000000000" pitchFamily="2" charset="0"/>
                <a:cs typeface="NikoshBAN" panose="02000000000000000000" pitchFamily="2" charset="0"/>
              </a:rPr>
              <a:t>তা</a:t>
            </a:r>
            <a:r>
              <a:rPr lang="en-US" sz="4400" dirty="0" smtClean="0">
                <a:solidFill>
                  <a:srgbClr val="002060"/>
                </a:solidFill>
                <a:latin typeface="NikoshBAN" panose="02000000000000000000" pitchFamily="2" charset="0"/>
                <a:cs typeface="NikoshBAN" panose="02000000000000000000" pitchFamily="2" charset="0"/>
              </a:rPr>
              <a:t> </a:t>
            </a:r>
            <a:r>
              <a:rPr lang="en-US" sz="4400" dirty="0" err="1" smtClean="0">
                <a:solidFill>
                  <a:srgbClr val="002060"/>
                </a:solidFill>
                <a:latin typeface="NikoshBAN" panose="02000000000000000000" pitchFamily="2" charset="0"/>
                <a:cs typeface="NikoshBAN" panose="02000000000000000000" pitchFamily="2" charset="0"/>
              </a:rPr>
              <a:t>সামাজিক</a:t>
            </a:r>
            <a:r>
              <a:rPr lang="en-US" sz="4400" dirty="0" smtClean="0">
                <a:solidFill>
                  <a:srgbClr val="002060"/>
                </a:solidFill>
                <a:latin typeface="NikoshBAN" panose="02000000000000000000" pitchFamily="2" charset="0"/>
                <a:cs typeface="NikoshBAN" panose="02000000000000000000" pitchFamily="2" charset="0"/>
              </a:rPr>
              <a:t> </a:t>
            </a:r>
            <a:r>
              <a:rPr lang="en-US" sz="4400" dirty="0" err="1" smtClean="0">
                <a:solidFill>
                  <a:srgbClr val="002060"/>
                </a:solidFill>
                <a:latin typeface="NikoshBAN" panose="02000000000000000000" pitchFamily="2" charset="0"/>
                <a:cs typeface="NikoshBAN" panose="02000000000000000000" pitchFamily="2" charset="0"/>
              </a:rPr>
              <a:t>ন্যায়নীতির</a:t>
            </a:r>
            <a:r>
              <a:rPr lang="en-US" sz="4400" dirty="0" smtClean="0">
                <a:solidFill>
                  <a:srgbClr val="002060"/>
                </a:solidFill>
                <a:latin typeface="NikoshBAN" panose="02000000000000000000" pitchFamily="2" charset="0"/>
                <a:cs typeface="NikoshBAN" panose="02000000000000000000" pitchFamily="2" charset="0"/>
              </a:rPr>
              <a:t> </a:t>
            </a:r>
            <a:r>
              <a:rPr lang="en-US" sz="4400" dirty="0" err="1" smtClean="0">
                <a:solidFill>
                  <a:srgbClr val="002060"/>
                </a:solidFill>
                <a:latin typeface="NikoshBAN" panose="02000000000000000000" pitchFamily="2" charset="0"/>
                <a:cs typeface="NikoshBAN" panose="02000000000000000000" pitchFamily="2" charset="0"/>
              </a:rPr>
              <a:t>বিরোধী</a:t>
            </a:r>
            <a:r>
              <a:rPr lang="en-US" sz="4400" dirty="0" smtClean="0">
                <a:solidFill>
                  <a:srgbClr val="002060"/>
                </a:solidFill>
                <a:latin typeface="NikoshBAN" panose="02000000000000000000" pitchFamily="2" charset="0"/>
                <a:cs typeface="NikoshBAN" panose="02000000000000000000" pitchFamily="2" charset="0"/>
              </a:rPr>
              <a:t> </a:t>
            </a:r>
            <a:r>
              <a:rPr lang="en-US" sz="4400" dirty="0" err="1" smtClean="0">
                <a:solidFill>
                  <a:srgbClr val="002060"/>
                </a:solidFill>
                <a:latin typeface="NikoshBAN" panose="02000000000000000000" pitchFamily="2" charset="0"/>
                <a:cs typeface="NikoshBAN" panose="02000000000000000000" pitchFamily="2" charset="0"/>
              </a:rPr>
              <a:t>এবং</a:t>
            </a:r>
            <a:r>
              <a:rPr lang="en-US" sz="4400" dirty="0" smtClean="0">
                <a:solidFill>
                  <a:srgbClr val="002060"/>
                </a:solidFill>
                <a:latin typeface="NikoshBAN" panose="02000000000000000000" pitchFamily="2" charset="0"/>
                <a:cs typeface="NikoshBAN" panose="02000000000000000000" pitchFamily="2" charset="0"/>
              </a:rPr>
              <a:t> </a:t>
            </a:r>
            <a:r>
              <a:rPr lang="en-US" sz="4400" dirty="0" err="1" smtClean="0">
                <a:solidFill>
                  <a:srgbClr val="002060"/>
                </a:solidFill>
                <a:latin typeface="NikoshBAN" panose="02000000000000000000" pitchFamily="2" charset="0"/>
                <a:cs typeface="NikoshBAN" panose="02000000000000000000" pitchFamily="2" charset="0"/>
              </a:rPr>
              <a:t>পাপ</a:t>
            </a:r>
            <a:r>
              <a:rPr lang="en-US" sz="4400" dirty="0" smtClean="0">
                <a:solidFill>
                  <a:srgbClr val="002060"/>
                </a:solidFill>
                <a:latin typeface="NikoshBAN" panose="02000000000000000000" pitchFamily="2" charset="0"/>
                <a:cs typeface="NikoshBAN" panose="02000000000000000000" pitchFamily="2" charset="0"/>
              </a:rPr>
              <a:t> </a:t>
            </a:r>
            <a:r>
              <a:rPr lang="en-US" sz="4400" dirty="0" err="1" smtClean="0">
                <a:solidFill>
                  <a:srgbClr val="002060"/>
                </a:solidFill>
                <a:latin typeface="NikoshBAN" panose="02000000000000000000" pitchFamily="2" charset="0"/>
                <a:cs typeface="NikoshBAN" panose="02000000000000000000" pitchFamily="2" charset="0"/>
              </a:rPr>
              <a:t>কাজ</a:t>
            </a:r>
            <a:r>
              <a:rPr lang="en-US" sz="4400" dirty="0" smtClean="0">
                <a:solidFill>
                  <a:srgbClr val="002060"/>
                </a:solidFill>
                <a:latin typeface="NikoshBAN" panose="02000000000000000000" pitchFamily="2" charset="0"/>
                <a:cs typeface="NikoshBAN" panose="02000000000000000000" pitchFamily="2" charset="0"/>
              </a:rPr>
              <a:t>।</a:t>
            </a:r>
            <a:endParaRPr lang="en-US" sz="4400" dirty="0">
              <a:solidFill>
                <a:srgbClr val="002060"/>
              </a:solidFill>
              <a:latin typeface="NikoshBAN" panose="02000000000000000000" pitchFamily="2" charset="0"/>
              <a:cs typeface="NikoshBAN" panose="02000000000000000000" pitchFamily="2" charset="0"/>
            </a:endParaRPr>
          </a:p>
        </p:txBody>
      </p:sp>
    </p:spTree>
    <p:custDataLst>
      <p:tags r:id="rId1"/>
    </p:custDataLst>
    <p:extLst>
      <p:ext uri="{BB962C8B-B14F-4D97-AF65-F5344CB8AC3E}">
        <p14:creationId xmlns:p14="http://schemas.microsoft.com/office/powerpoint/2010/main" val="37983672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5024">
        <p15:prstTrans prst="pageCurlDouble"/>
      </p:transition>
    </mc:Choice>
    <mc:Fallback xmlns="">
      <p:transition spd="slow" advTm="45024">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6093" y="526093"/>
            <a:ext cx="9469677" cy="2308324"/>
          </a:xfrm>
          <a:prstGeom prst="rect">
            <a:avLst/>
          </a:prstGeom>
        </p:spPr>
        <p:txBody>
          <a:bodyPr wrap="square">
            <a:spAutoFit/>
          </a:bodyPr>
          <a:lstStyle/>
          <a:p>
            <a:pPr algn="just"/>
            <a:r>
              <a:rPr lang="en-US" sz="4800" dirty="0" smtClean="0">
                <a:solidFill>
                  <a:srgbClr val="800080"/>
                </a:solidFill>
                <a:latin typeface="NikoshBAN" panose="02000000000000000000" pitchFamily="2" charset="0"/>
                <a:cs typeface="NikoshBAN" panose="02000000000000000000" pitchFamily="2" charset="0"/>
              </a:rPr>
              <a:t>	</a:t>
            </a:r>
            <a:r>
              <a:rPr lang="en-US" sz="4800" dirty="0" err="1" smtClean="0">
                <a:solidFill>
                  <a:srgbClr val="800080"/>
                </a:solidFill>
                <a:latin typeface="Times New Roman" panose="02020603050405020304" pitchFamily="18" charset="0"/>
                <a:cs typeface="Times New Roman" panose="02020603050405020304" pitchFamily="18" charset="0"/>
              </a:rPr>
              <a:t>R.T.Schaefer</a:t>
            </a:r>
            <a:r>
              <a:rPr lang="en-US" sz="4800" dirty="0" smtClean="0">
                <a:solidFill>
                  <a:srgbClr val="800080"/>
                </a:solidFill>
                <a:latin typeface="NikoshBAN" panose="02000000000000000000" pitchFamily="2" charset="0"/>
                <a:cs typeface="NikoshBAN" panose="02000000000000000000" pitchFamily="2" charset="0"/>
              </a:rPr>
              <a:t> </a:t>
            </a:r>
            <a:r>
              <a:rPr lang="en-US" sz="4800" dirty="0" err="1">
                <a:solidFill>
                  <a:srgbClr val="800080"/>
                </a:solidFill>
                <a:latin typeface="NikoshBAN" panose="02000000000000000000" pitchFamily="2" charset="0"/>
                <a:cs typeface="NikoshBAN" panose="02000000000000000000" pitchFamily="2" charset="0"/>
              </a:rPr>
              <a:t>তার</a:t>
            </a:r>
            <a:r>
              <a:rPr lang="en-US" sz="4800" dirty="0">
                <a:solidFill>
                  <a:srgbClr val="800080"/>
                </a:solidFill>
                <a:latin typeface="NikoshBAN" panose="02000000000000000000" pitchFamily="2" charset="0"/>
                <a:cs typeface="NikoshBAN" panose="02000000000000000000" pitchFamily="2" charset="0"/>
              </a:rPr>
              <a:t> “</a:t>
            </a:r>
            <a:r>
              <a:rPr lang="en-US" sz="4800" dirty="0">
                <a:solidFill>
                  <a:srgbClr val="800080"/>
                </a:solidFill>
                <a:latin typeface="Times New Roman" panose="02020603050405020304" pitchFamily="18" charset="0"/>
                <a:cs typeface="Times New Roman" panose="02020603050405020304" pitchFamily="18" charset="0"/>
              </a:rPr>
              <a:t>Sociology</a:t>
            </a:r>
            <a:r>
              <a:rPr lang="en-US" sz="4800" dirty="0">
                <a:solidFill>
                  <a:srgbClr val="800080"/>
                </a:solidFill>
                <a:latin typeface="NikoshBAN" panose="02000000000000000000" pitchFamily="2" charset="0"/>
                <a:cs typeface="NikoshBAN" panose="02000000000000000000" pitchFamily="2" charset="0"/>
              </a:rPr>
              <a:t>”</a:t>
            </a:r>
            <a:r>
              <a:rPr lang="bn-IN" sz="4800" dirty="0">
                <a:solidFill>
                  <a:srgbClr val="800080"/>
                </a:solidFill>
                <a:latin typeface="NikoshBAN" panose="02000000000000000000" pitchFamily="2" charset="0"/>
                <a:cs typeface="NikoshBAN" panose="02000000000000000000" pitchFamily="2" charset="0"/>
              </a:rPr>
              <a:t>-গ্রন্থে</a:t>
            </a:r>
            <a:r>
              <a:rPr lang="en-US" sz="4800" dirty="0">
                <a:solidFill>
                  <a:srgbClr val="800080"/>
                </a:solidFill>
                <a:latin typeface="NikoshBAN" panose="02000000000000000000" pitchFamily="2" charset="0"/>
                <a:cs typeface="NikoshBAN" panose="02000000000000000000" pitchFamily="2" charset="0"/>
              </a:rPr>
              <a:t> </a:t>
            </a:r>
            <a:r>
              <a:rPr lang="en-US" sz="4800" dirty="0" err="1">
                <a:solidFill>
                  <a:srgbClr val="800080"/>
                </a:solidFill>
                <a:latin typeface="NikoshBAN" panose="02000000000000000000" pitchFamily="2" charset="0"/>
                <a:cs typeface="NikoshBAN" panose="02000000000000000000" pitchFamily="2" charset="0"/>
              </a:rPr>
              <a:t>বলেন</a:t>
            </a:r>
            <a:r>
              <a:rPr lang="en-US" sz="4800" dirty="0">
                <a:solidFill>
                  <a:srgbClr val="800080"/>
                </a:solidFill>
                <a:latin typeface="NikoshBAN" panose="02000000000000000000" pitchFamily="2" charset="0"/>
                <a:cs typeface="NikoshBAN" panose="02000000000000000000" pitchFamily="2" charset="0"/>
              </a:rPr>
              <a:t>, </a:t>
            </a:r>
            <a:r>
              <a:rPr lang="en-US" sz="4800" dirty="0" err="1">
                <a:solidFill>
                  <a:srgbClr val="800080"/>
                </a:solidFill>
                <a:latin typeface="NikoshBAN" panose="02000000000000000000" pitchFamily="2" charset="0"/>
                <a:cs typeface="NikoshBAN" panose="02000000000000000000" pitchFamily="2" charset="0"/>
              </a:rPr>
              <a:t>বিচ্যুতি</a:t>
            </a:r>
            <a:r>
              <a:rPr lang="en-US" sz="4800" dirty="0">
                <a:solidFill>
                  <a:srgbClr val="800080"/>
                </a:solidFill>
                <a:latin typeface="NikoshBAN" panose="02000000000000000000" pitchFamily="2" charset="0"/>
                <a:cs typeface="NikoshBAN" panose="02000000000000000000" pitchFamily="2" charset="0"/>
              </a:rPr>
              <a:t> </a:t>
            </a:r>
            <a:r>
              <a:rPr lang="en-US" sz="4800" dirty="0" err="1">
                <a:solidFill>
                  <a:srgbClr val="800080"/>
                </a:solidFill>
                <a:latin typeface="NikoshBAN" panose="02000000000000000000" pitchFamily="2" charset="0"/>
                <a:cs typeface="NikoshBAN" panose="02000000000000000000" pitchFamily="2" charset="0"/>
              </a:rPr>
              <a:t>হলো</a:t>
            </a:r>
            <a:r>
              <a:rPr lang="en-US" sz="4800" dirty="0">
                <a:solidFill>
                  <a:srgbClr val="800080"/>
                </a:solidFill>
                <a:latin typeface="NikoshBAN" panose="02000000000000000000" pitchFamily="2" charset="0"/>
                <a:cs typeface="NikoshBAN" panose="02000000000000000000" pitchFamily="2" charset="0"/>
              </a:rPr>
              <a:t> </a:t>
            </a:r>
            <a:r>
              <a:rPr lang="en-US" sz="4800" dirty="0" err="1">
                <a:solidFill>
                  <a:srgbClr val="800080"/>
                </a:solidFill>
                <a:latin typeface="NikoshBAN" panose="02000000000000000000" pitchFamily="2" charset="0"/>
                <a:cs typeface="NikoshBAN" panose="02000000000000000000" pitchFamily="2" charset="0"/>
              </a:rPr>
              <a:t>সেই</a:t>
            </a:r>
            <a:r>
              <a:rPr lang="en-US" sz="4800" dirty="0">
                <a:solidFill>
                  <a:srgbClr val="800080"/>
                </a:solidFill>
                <a:latin typeface="NikoshBAN" panose="02000000000000000000" pitchFamily="2" charset="0"/>
                <a:cs typeface="NikoshBAN" panose="02000000000000000000" pitchFamily="2" charset="0"/>
              </a:rPr>
              <a:t> </a:t>
            </a:r>
            <a:r>
              <a:rPr lang="en-US" sz="4800" dirty="0" err="1">
                <a:solidFill>
                  <a:srgbClr val="800080"/>
                </a:solidFill>
                <a:latin typeface="NikoshBAN" panose="02000000000000000000" pitchFamily="2" charset="0"/>
                <a:cs typeface="NikoshBAN" panose="02000000000000000000" pitchFamily="2" charset="0"/>
              </a:rPr>
              <a:t>আচরণ</a:t>
            </a:r>
            <a:r>
              <a:rPr lang="en-US" sz="4800" dirty="0">
                <a:solidFill>
                  <a:srgbClr val="800080"/>
                </a:solidFill>
                <a:latin typeface="NikoshBAN" panose="02000000000000000000" pitchFamily="2" charset="0"/>
                <a:cs typeface="NikoshBAN" panose="02000000000000000000" pitchFamily="2" charset="0"/>
              </a:rPr>
              <a:t> </a:t>
            </a:r>
            <a:r>
              <a:rPr lang="en-US" sz="4800" dirty="0" err="1">
                <a:solidFill>
                  <a:srgbClr val="800080"/>
                </a:solidFill>
                <a:latin typeface="NikoshBAN" panose="02000000000000000000" pitchFamily="2" charset="0"/>
                <a:cs typeface="NikoshBAN" panose="02000000000000000000" pitchFamily="2" charset="0"/>
              </a:rPr>
              <a:t>যা</a:t>
            </a:r>
            <a:r>
              <a:rPr lang="en-US" sz="4800" dirty="0">
                <a:solidFill>
                  <a:srgbClr val="800080"/>
                </a:solidFill>
                <a:latin typeface="NikoshBAN" panose="02000000000000000000" pitchFamily="2" charset="0"/>
                <a:cs typeface="NikoshBAN" panose="02000000000000000000" pitchFamily="2" charset="0"/>
              </a:rPr>
              <a:t> </a:t>
            </a:r>
            <a:r>
              <a:rPr lang="en-US" sz="4800" dirty="0" err="1">
                <a:solidFill>
                  <a:srgbClr val="800080"/>
                </a:solidFill>
                <a:latin typeface="NikoshBAN" panose="02000000000000000000" pitchFamily="2" charset="0"/>
                <a:cs typeface="NikoshBAN" panose="02000000000000000000" pitchFamily="2" charset="0"/>
              </a:rPr>
              <a:t>কোন</a:t>
            </a:r>
            <a:r>
              <a:rPr lang="en-US" sz="4800" dirty="0">
                <a:solidFill>
                  <a:srgbClr val="800080"/>
                </a:solidFill>
                <a:latin typeface="NikoshBAN" panose="02000000000000000000" pitchFamily="2" charset="0"/>
                <a:cs typeface="NikoshBAN" panose="02000000000000000000" pitchFamily="2" charset="0"/>
              </a:rPr>
              <a:t> </a:t>
            </a:r>
            <a:r>
              <a:rPr lang="en-US" sz="4800" dirty="0" err="1">
                <a:solidFill>
                  <a:srgbClr val="800080"/>
                </a:solidFill>
                <a:latin typeface="NikoshBAN" panose="02000000000000000000" pitchFamily="2" charset="0"/>
                <a:cs typeface="NikoshBAN" panose="02000000000000000000" pitchFamily="2" charset="0"/>
              </a:rPr>
              <a:t>গোষ্টী</a:t>
            </a:r>
            <a:r>
              <a:rPr lang="en-US" sz="4800" dirty="0">
                <a:solidFill>
                  <a:srgbClr val="800080"/>
                </a:solidFill>
                <a:latin typeface="NikoshBAN" panose="02000000000000000000" pitchFamily="2" charset="0"/>
                <a:cs typeface="NikoshBAN" panose="02000000000000000000" pitchFamily="2" charset="0"/>
              </a:rPr>
              <a:t> </a:t>
            </a:r>
            <a:r>
              <a:rPr lang="en-US" sz="4800" dirty="0" err="1">
                <a:solidFill>
                  <a:srgbClr val="800080"/>
                </a:solidFill>
                <a:latin typeface="NikoshBAN" panose="02000000000000000000" pitchFamily="2" charset="0"/>
                <a:cs typeface="NikoshBAN" panose="02000000000000000000" pitchFamily="2" charset="0"/>
              </a:rPr>
              <a:t>বা</a:t>
            </a:r>
            <a:r>
              <a:rPr lang="en-US" sz="4800" dirty="0">
                <a:solidFill>
                  <a:srgbClr val="800080"/>
                </a:solidFill>
                <a:latin typeface="NikoshBAN" panose="02000000000000000000" pitchFamily="2" charset="0"/>
                <a:cs typeface="NikoshBAN" panose="02000000000000000000" pitchFamily="2" charset="0"/>
              </a:rPr>
              <a:t> </a:t>
            </a:r>
            <a:r>
              <a:rPr lang="en-US" sz="4800" dirty="0" err="1">
                <a:solidFill>
                  <a:srgbClr val="800080"/>
                </a:solidFill>
                <a:latin typeface="NikoshBAN" panose="02000000000000000000" pitchFamily="2" charset="0"/>
                <a:cs typeface="NikoshBAN" panose="02000000000000000000" pitchFamily="2" charset="0"/>
              </a:rPr>
              <a:t>সমাজের</a:t>
            </a:r>
            <a:r>
              <a:rPr lang="en-US" sz="4800" dirty="0">
                <a:solidFill>
                  <a:srgbClr val="800080"/>
                </a:solidFill>
                <a:latin typeface="NikoshBAN" panose="02000000000000000000" pitchFamily="2" charset="0"/>
                <a:cs typeface="NikoshBAN" panose="02000000000000000000" pitchFamily="2" charset="0"/>
              </a:rPr>
              <a:t> </a:t>
            </a:r>
            <a:r>
              <a:rPr lang="en-US" sz="4800" dirty="0" err="1">
                <a:solidFill>
                  <a:srgbClr val="800080"/>
                </a:solidFill>
                <a:latin typeface="NikoshBAN" panose="02000000000000000000" pitchFamily="2" charset="0"/>
                <a:cs typeface="NikoshBAN" panose="02000000000000000000" pitchFamily="2" charset="0"/>
              </a:rPr>
              <a:t>প্রত্যাশিত</a:t>
            </a:r>
            <a:r>
              <a:rPr lang="en-US" sz="4800" dirty="0">
                <a:solidFill>
                  <a:srgbClr val="800080"/>
                </a:solidFill>
                <a:latin typeface="NikoshBAN" panose="02000000000000000000" pitchFamily="2" charset="0"/>
                <a:cs typeface="NikoshBAN" panose="02000000000000000000" pitchFamily="2" charset="0"/>
              </a:rPr>
              <a:t> </a:t>
            </a:r>
            <a:r>
              <a:rPr lang="en-US" sz="4800" dirty="0" err="1">
                <a:solidFill>
                  <a:srgbClr val="800080"/>
                </a:solidFill>
                <a:latin typeface="NikoshBAN" panose="02000000000000000000" pitchFamily="2" charset="0"/>
                <a:cs typeface="NikoshBAN" panose="02000000000000000000" pitchFamily="2" charset="0"/>
              </a:rPr>
              <a:t>আচরণের</a:t>
            </a:r>
            <a:r>
              <a:rPr lang="en-US" sz="4800" dirty="0">
                <a:solidFill>
                  <a:srgbClr val="800080"/>
                </a:solidFill>
                <a:latin typeface="NikoshBAN" panose="02000000000000000000" pitchFamily="2" charset="0"/>
                <a:cs typeface="NikoshBAN" panose="02000000000000000000" pitchFamily="2" charset="0"/>
              </a:rPr>
              <a:t> </a:t>
            </a:r>
            <a:r>
              <a:rPr lang="en-US" sz="4800" dirty="0" err="1">
                <a:solidFill>
                  <a:srgbClr val="800080"/>
                </a:solidFill>
                <a:latin typeface="NikoshBAN" panose="02000000000000000000" pitchFamily="2" charset="0"/>
                <a:cs typeface="NikoshBAN" panose="02000000000000000000" pitchFamily="2" charset="0"/>
              </a:rPr>
              <a:t>মানকে</a:t>
            </a:r>
            <a:r>
              <a:rPr lang="en-US" sz="4800" dirty="0">
                <a:solidFill>
                  <a:srgbClr val="800080"/>
                </a:solidFill>
                <a:latin typeface="NikoshBAN" panose="02000000000000000000" pitchFamily="2" charset="0"/>
                <a:cs typeface="NikoshBAN" panose="02000000000000000000" pitchFamily="2" charset="0"/>
              </a:rPr>
              <a:t> </a:t>
            </a:r>
            <a:r>
              <a:rPr lang="en-US" sz="4800" dirty="0" err="1">
                <a:solidFill>
                  <a:srgbClr val="800080"/>
                </a:solidFill>
                <a:latin typeface="NikoshBAN" panose="02000000000000000000" pitchFamily="2" charset="0"/>
                <a:cs typeface="NikoshBAN" panose="02000000000000000000" pitchFamily="2" charset="0"/>
              </a:rPr>
              <a:t>ভঙ্গ</a:t>
            </a:r>
            <a:r>
              <a:rPr lang="en-US" sz="4800" dirty="0">
                <a:solidFill>
                  <a:srgbClr val="800080"/>
                </a:solidFill>
                <a:latin typeface="NikoshBAN" panose="02000000000000000000" pitchFamily="2" charset="0"/>
                <a:cs typeface="NikoshBAN" panose="02000000000000000000" pitchFamily="2" charset="0"/>
              </a:rPr>
              <a:t> </a:t>
            </a:r>
            <a:r>
              <a:rPr lang="en-US" sz="4800" dirty="0" err="1">
                <a:solidFill>
                  <a:srgbClr val="800080"/>
                </a:solidFill>
                <a:latin typeface="NikoshBAN" panose="02000000000000000000" pitchFamily="2" charset="0"/>
                <a:cs typeface="NikoshBAN" panose="02000000000000000000" pitchFamily="2" charset="0"/>
              </a:rPr>
              <a:t>করে</a:t>
            </a:r>
            <a:r>
              <a:rPr lang="en-US" sz="4800" dirty="0">
                <a:solidFill>
                  <a:srgbClr val="800080"/>
                </a:solidFill>
                <a:latin typeface="NikoshBAN" panose="02000000000000000000" pitchFamily="2" charset="0"/>
                <a:cs typeface="NikoshBAN" panose="02000000000000000000" pitchFamily="2" charset="0"/>
              </a:rPr>
              <a: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1421" y="526093"/>
            <a:ext cx="1582837" cy="1938992"/>
          </a:xfrm>
          <a:prstGeom prst="rect">
            <a:avLst/>
          </a:prstGeom>
        </p:spPr>
      </p:pic>
      <p:sp>
        <p:nvSpPr>
          <p:cNvPr id="2" name="TextBox 1"/>
          <p:cNvSpPr txBox="1"/>
          <p:nvPr/>
        </p:nvSpPr>
        <p:spPr>
          <a:xfrm>
            <a:off x="10091421" y="2465085"/>
            <a:ext cx="1582837" cy="461665"/>
          </a:xfrm>
          <a:prstGeom prst="rect">
            <a:avLst/>
          </a:prstGeom>
          <a:solidFill>
            <a:schemeClr val="bg1"/>
          </a:solidFill>
          <a:scene3d>
            <a:camera prst="orthographicFront"/>
            <a:lightRig rig="threePt" dir="t"/>
          </a:scene3d>
          <a:sp3d>
            <a:bevelT prst="slope"/>
          </a:sp3d>
        </p:spPr>
        <p:txBody>
          <a:bodyPr wrap="square" rtlCol="0">
            <a:spAutoFit/>
          </a:bodyPr>
          <a:lstStyle/>
          <a:p>
            <a:pPr algn="ctr"/>
            <a:r>
              <a:rPr lang="en-US" sz="2400" dirty="0" err="1" smtClean="0"/>
              <a:t>শেফার</a:t>
            </a:r>
            <a:endParaRPr lang="en-US" sz="2400" dirty="0"/>
          </a:p>
        </p:txBody>
      </p:sp>
      <p:sp>
        <p:nvSpPr>
          <p:cNvPr id="7" name="Rectangle 6"/>
          <p:cNvSpPr/>
          <p:nvPr/>
        </p:nvSpPr>
        <p:spPr>
          <a:xfrm>
            <a:off x="526093" y="3106455"/>
            <a:ext cx="8880954" cy="2800767"/>
          </a:xfrm>
          <a:prstGeom prst="rect">
            <a:avLst/>
          </a:prstGeom>
        </p:spPr>
        <p:txBody>
          <a:bodyPr wrap="square">
            <a:spAutoFit/>
          </a:bodyPr>
          <a:lstStyle/>
          <a:p>
            <a:pPr algn="just"/>
            <a:r>
              <a:rPr lang="en-US" sz="4400" dirty="0" smtClean="0">
                <a:solidFill>
                  <a:srgbClr val="CC0099"/>
                </a:solidFill>
                <a:latin typeface="NikoshBAN" panose="02000000000000000000" pitchFamily="2" charset="0"/>
                <a:cs typeface="NikoshBAN" panose="02000000000000000000" pitchFamily="2" charset="0"/>
              </a:rPr>
              <a:t>	</a:t>
            </a:r>
            <a:r>
              <a:rPr lang="en-US" sz="4400" dirty="0" smtClean="0">
                <a:solidFill>
                  <a:srgbClr val="CC0099"/>
                </a:solidFill>
                <a:latin typeface="Times New Roman" panose="02020603050405020304" pitchFamily="18" charset="0"/>
                <a:cs typeface="Times New Roman" panose="02020603050405020304" pitchFamily="18" charset="0"/>
              </a:rPr>
              <a:t>Collins </a:t>
            </a:r>
            <a:r>
              <a:rPr lang="en-US" sz="4400" dirty="0">
                <a:solidFill>
                  <a:srgbClr val="CC0099"/>
                </a:solidFill>
                <a:latin typeface="Times New Roman" panose="02020603050405020304" pitchFamily="18" charset="0"/>
                <a:cs typeface="Times New Roman" panose="02020603050405020304" pitchFamily="18" charset="0"/>
              </a:rPr>
              <a:t>Dictionary of Sociology </a:t>
            </a:r>
            <a:r>
              <a:rPr lang="en-US" sz="4400" dirty="0" err="1">
                <a:solidFill>
                  <a:srgbClr val="CC0099"/>
                </a:solidFill>
                <a:latin typeface="NikoshBAN" panose="02000000000000000000" pitchFamily="2" charset="0"/>
                <a:cs typeface="NikoshBAN" panose="02000000000000000000" pitchFamily="2" charset="0"/>
              </a:rPr>
              <a:t>অনুসারে</a:t>
            </a:r>
            <a:r>
              <a:rPr lang="en-US" sz="4400" dirty="0">
                <a:solidFill>
                  <a:srgbClr val="CC0099"/>
                </a:solidFill>
                <a:latin typeface="NikoshBAN" panose="02000000000000000000" pitchFamily="2" charset="0"/>
                <a:cs typeface="NikoshBAN" panose="02000000000000000000" pitchFamily="2" charset="0"/>
              </a:rPr>
              <a:t>, “</a:t>
            </a:r>
            <a:r>
              <a:rPr lang="en-US" sz="4400" dirty="0" err="1">
                <a:solidFill>
                  <a:srgbClr val="CC0099"/>
                </a:solidFill>
                <a:latin typeface="NikoshBAN" panose="02000000000000000000" pitchFamily="2" charset="0"/>
                <a:cs typeface="NikoshBAN" panose="02000000000000000000" pitchFamily="2" charset="0"/>
              </a:rPr>
              <a:t>বিচ্যুতি</a:t>
            </a:r>
            <a:r>
              <a:rPr lang="en-US" sz="4400" dirty="0">
                <a:solidFill>
                  <a:srgbClr val="CC0099"/>
                </a:solidFill>
                <a:latin typeface="NikoshBAN" panose="02000000000000000000" pitchFamily="2" charset="0"/>
                <a:cs typeface="NikoshBAN" panose="02000000000000000000" pitchFamily="2" charset="0"/>
              </a:rPr>
              <a:t> </a:t>
            </a:r>
            <a:r>
              <a:rPr lang="en-US" sz="4400" dirty="0" err="1">
                <a:solidFill>
                  <a:srgbClr val="CC0099"/>
                </a:solidFill>
                <a:latin typeface="NikoshBAN" panose="02000000000000000000" pitchFamily="2" charset="0"/>
                <a:cs typeface="NikoshBAN" panose="02000000000000000000" pitchFamily="2" charset="0"/>
              </a:rPr>
              <a:t>হলো</a:t>
            </a:r>
            <a:r>
              <a:rPr lang="en-US" sz="4400" dirty="0">
                <a:solidFill>
                  <a:srgbClr val="CC0099"/>
                </a:solidFill>
                <a:latin typeface="NikoshBAN" panose="02000000000000000000" pitchFamily="2" charset="0"/>
                <a:cs typeface="NikoshBAN" panose="02000000000000000000" pitchFamily="2" charset="0"/>
              </a:rPr>
              <a:t> </a:t>
            </a:r>
            <a:r>
              <a:rPr lang="en-US" sz="4400" dirty="0" err="1">
                <a:solidFill>
                  <a:srgbClr val="CC0099"/>
                </a:solidFill>
                <a:latin typeface="NikoshBAN" panose="02000000000000000000" pitchFamily="2" charset="0"/>
                <a:cs typeface="NikoshBAN" panose="02000000000000000000" pitchFamily="2" charset="0"/>
              </a:rPr>
              <a:t>কোন</a:t>
            </a:r>
            <a:r>
              <a:rPr lang="en-US" sz="4400" dirty="0">
                <a:solidFill>
                  <a:srgbClr val="CC0099"/>
                </a:solidFill>
                <a:latin typeface="NikoshBAN" panose="02000000000000000000" pitchFamily="2" charset="0"/>
                <a:cs typeface="NikoshBAN" panose="02000000000000000000" pitchFamily="2" charset="0"/>
              </a:rPr>
              <a:t> </a:t>
            </a:r>
            <a:r>
              <a:rPr lang="en-US" sz="4400" dirty="0" err="1">
                <a:solidFill>
                  <a:srgbClr val="CC0099"/>
                </a:solidFill>
                <a:latin typeface="NikoshBAN" panose="02000000000000000000" pitchFamily="2" charset="0"/>
                <a:cs typeface="NikoshBAN" panose="02000000000000000000" pitchFamily="2" charset="0"/>
              </a:rPr>
              <a:t>সমাজ</a:t>
            </a:r>
            <a:r>
              <a:rPr lang="en-US" sz="4400" dirty="0">
                <a:solidFill>
                  <a:srgbClr val="CC0099"/>
                </a:solidFill>
                <a:latin typeface="NikoshBAN" panose="02000000000000000000" pitchFamily="2" charset="0"/>
                <a:cs typeface="NikoshBAN" panose="02000000000000000000" pitchFamily="2" charset="0"/>
              </a:rPr>
              <a:t> </a:t>
            </a:r>
            <a:r>
              <a:rPr lang="en-US" sz="4400" dirty="0" err="1">
                <a:solidFill>
                  <a:srgbClr val="CC0099"/>
                </a:solidFill>
                <a:latin typeface="NikoshBAN" panose="02000000000000000000" pitchFamily="2" charset="0"/>
                <a:cs typeface="NikoshBAN" panose="02000000000000000000" pitchFamily="2" charset="0"/>
              </a:rPr>
              <a:t>বা</a:t>
            </a:r>
            <a:r>
              <a:rPr lang="en-US" sz="4400" dirty="0">
                <a:solidFill>
                  <a:srgbClr val="CC0099"/>
                </a:solidFill>
                <a:latin typeface="NikoshBAN" panose="02000000000000000000" pitchFamily="2" charset="0"/>
                <a:cs typeface="NikoshBAN" panose="02000000000000000000" pitchFamily="2" charset="0"/>
              </a:rPr>
              <a:t> </a:t>
            </a:r>
            <a:r>
              <a:rPr lang="en-US" sz="4400" dirty="0" err="1">
                <a:solidFill>
                  <a:srgbClr val="CC0099"/>
                </a:solidFill>
                <a:latin typeface="NikoshBAN" panose="02000000000000000000" pitchFamily="2" charset="0"/>
                <a:cs typeface="NikoshBAN" panose="02000000000000000000" pitchFamily="2" charset="0"/>
              </a:rPr>
              <a:t>সামাজিক</a:t>
            </a:r>
            <a:r>
              <a:rPr lang="en-US" sz="4400" dirty="0">
                <a:solidFill>
                  <a:srgbClr val="CC0099"/>
                </a:solidFill>
                <a:latin typeface="NikoshBAN" panose="02000000000000000000" pitchFamily="2" charset="0"/>
                <a:cs typeface="NikoshBAN" panose="02000000000000000000" pitchFamily="2" charset="0"/>
              </a:rPr>
              <a:t> </a:t>
            </a:r>
            <a:r>
              <a:rPr lang="en-US" sz="4400" dirty="0" err="1">
                <a:solidFill>
                  <a:srgbClr val="CC0099"/>
                </a:solidFill>
                <a:latin typeface="NikoshBAN" panose="02000000000000000000" pitchFamily="2" charset="0"/>
                <a:cs typeface="NikoshBAN" panose="02000000000000000000" pitchFamily="2" charset="0"/>
              </a:rPr>
              <a:t>পটভূমিতে</a:t>
            </a:r>
            <a:r>
              <a:rPr lang="en-US" sz="4400" dirty="0">
                <a:solidFill>
                  <a:srgbClr val="CC0099"/>
                </a:solidFill>
                <a:latin typeface="NikoshBAN" panose="02000000000000000000" pitchFamily="2" charset="0"/>
                <a:cs typeface="NikoshBAN" panose="02000000000000000000" pitchFamily="2" charset="0"/>
              </a:rPr>
              <a:t> </a:t>
            </a:r>
            <a:r>
              <a:rPr lang="en-US" sz="4400" dirty="0" err="1">
                <a:solidFill>
                  <a:srgbClr val="CC0099"/>
                </a:solidFill>
                <a:latin typeface="NikoshBAN" panose="02000000000000000000" pitchFamily="2" charset="0"/>
                <a:cs typeface="NikoshBAN" panose="02000000000000000000" pitchFamily="2" charset="0"/>
              </a:rPr>
              <a:t>স্বাভাবিক</a:t>
            </a:r>
            <a:r>
              <a:rPr lang="en-US" sz="4400" dirty="0">
                <a:solidFill>
                  <a:srgbClr val="CC0099"/>
                </a:solidFill>
                <a:latin typeface="NikoshBAN" panose="02000000000000000000" pitchFamily="2" charset="0"/>
                <a:cs typeface="NikoshBAN" panose="02000000000000000000" pitchFamily="2" charset="0"/>
              </a:rPr>
              <a:t> </a:t>
            </a:r>
            <a:r>
              <a:rPr lang="en-US" sz="4400" dirty="0" err="1">
                <a:solidFill>
                  <a:srgbClr val="CC0099"/>
                </a:solidFill>
                <a:latin typeface="NikoshBAN" panose="02000000000000000000" pitchFamily="2" charset="0"/>
                <a:cs typeface="NikoshBAN" panose="02000000000000000000" pitchFamily="2" charset="0"/>
              </a:rPr>
              <a:t>বা</a:t>
            </a:r>
            <a:r>
              <a:rPr lang="en-US" sz="4400" dirty="0">
                <a:solidFill>
                  <a:srgbClr val="CC0099"/>
                </a:solidFill>
                <a:latin typeface="NikoshBAN" panose="02000000000000000000" pitchFamily="2" charset="0"/>
                <a:cs typeface="NikoshBAN" panose="02000000000000000000" pitchFamily="2" charset="0"/>
              </a:rPr>
              <a:t> </a:t>
            </a:r>
            <a:r>
              <a:rPr lang="en-US" sz="4400" dirty="0" err="1">
                <a:solidFill>
                  <a:srgbClr val="CC0099"/>
                </a:solidFill>
                <a:latin typeface="NikoshBAN" panose="02000000000000000000" pitchFamily="2" charset="0"/>
                <a:cs typeface="NikoshBAN" panose="02000000000000000000" pitchFamily="2" charset="0"/>
              </a:rPr>
              <a:t>গ্রহনযোগ্য</a:t>
            </a:r>
            <a:r>
              <a:rPr lang="en-US" sz="4400" dirty="0">
                <a:solidFill>
                  <a:srgbClr val="CC0099"/>
                </a:solidFill>
                <a:latin typeface="NikoshBAN" panose="02000000000000000000" pitchFamily="2" charset="0"/>
                <a:cs typeface="NikoshBAN" panose="02000000000000000000" pitchFamily="2" charset="0"/>
              </a:rPr>
              <a:t> </a:t>
            </a:r>
            <a:r>
              <a:rPr lang="en-US" sz="4400" dirty="0" err="1">
                <a:solidFill>
                  <a:srgbClr val="CC0099"/>
                </a:solidFill>
                <a:latin typeface="NikoshBAN" panose="02000000000000000000" pitchFamily="2" charset="0"/>
                <a:cs typeface="NikoshBAN" panose="02000000000000000000" pitchFamily="2" charset="0"/>
              </a:rPr>
              <a:t>বলে</a:t>
            </a:r>
            <a:r>
              <a:rPr lang="en-US" sz="4400" dirty="0">
                <a:solidFill>
                  <a:srgbClr val="CC0099"/>
                </a:solidFill>
                <a:latin typeface="NikoshBAN" panose="02000000000000000000" pitchFamily="2" charset="0"/>
                <a:cs typeface="NikoshBAN" panose="02000000000000000000" pitchFamily="2" charset="0"/>
              </a:rPr>
              <a:t> </a:t>
            </a:r>
            <a:r>
              <a:rPr lang="en-US" sz="4400" dirty="0" err="1">
                <a:solidFill>
                  <a:srgbClr val="CC0099"/>
                </a:solidFill>
                <a:latin typeface="NikoshBAN" panose="02000000000000000000" pitchFamily="2" charset="0"/>
                <a:cs typeface="NikoshBAN" panose="02000000000000000000" pitchFamily="2" charset="0"/>
              </a:rPr>
              <a:t>বিবেচিত</a:t>
            </a:r>
            <a:r>
              <a:rPr lang="en-US" sz="4400" dirty="0">
                <a:solidFill>
                  <a:srgbClr val="CC0099"/>
                </a:solidFill>
                <a:latin typeface="NikoshBAN" panose="02000000000000000000" pitchFamily="2" charset="0"/>
                <a:cs typeface="NikoshBAN" panose="02000000000000000000" pitchFamily="2" charset="0"/>
              </a:rPr>
              <a:t> </a:t>
            </a:r>
            <a:r>
              <a:rPr lang="en-US" sz="4400" dirty="0" err="1">
                <a:solidFill>
                  <a:srgbClr val="CC0099"/>
                </a:solidFill>
                <a:latin typeface="NikoshBAN" panose="02000000000000000000" pitchFamily="2" charset="0"/>
                <a:cs typeface="NikoshBAN" panose="02000000000000000000" pitchFamily="2" charset="0"/>
              </a:rPr>
              <a:t>এমন</a:t>
            </a:r>
            <a:r>
              <a:rPr lang="en-US" sz="4400" dirty="0">
                <a:solidFill>
                  <a:srgbClr val="CC0099"/>
                </a:solidFill>
                <a:latin typeface="NikoshBAN" panose="02000000000000000000" pitchFamily="2" charset="0"/>
                <a:cs typeface="NikoshBAN" panose="02000000000000000000" pitchFamily="2" charset="0"/>
              </a:rPr>
              <a:t> </a:t>
            </a:r>
            <a:r>
              <a:rPr lang="en-US" sz="4400" dirty="0" err="1">
                <a:solidFill>
                  <a:srgbClr val="CC0099"/>
                </a:solidFill>
                <a:latin typeface="NikoshBAN" panose="02000000000000000000" pitchFamily="2" charset="0"/>
                <a:cs typeface="NikoshBAN" panose="02000000000000000000" pitchFamily="2" charset="0"/>
              </a:rPr>
              <a:t>কিছু</a:t>
            </a:r>
            <a:r>
              <a:rPr lang="en-US" sz="4400" dirty="0">
                <a:solidFill>
                  <a:srgbClr val="CC0099"/>
                </a:solidFill>
                <a:latin typeface="NikoshBAN" panose="02000000000000000000" pitchFamily="2" charset="0"/>
                <a:cs typeface="NikoshBAN" panose="02000000000000000000" pitchFamily="2" charset="0"/>
              </a:rPr>
              <a:t> </a:t>
            </a:r>
            <a:r>
              <a:rPr lang="en-US" sz="4400" dirty="0" err="1">
                <a:solidFill>
                  <a:srgbClr val="CC0099"/>
                </a:solidFill>
                <a:latin typeface="NikoshBAN" panose="02000000000000000000" pitchFamily="2" charset="0"/>
                <a:cs typeface="NikoshBAN" panose="02000000000000000000" pitchFamily="2" charset="0"/>
              </a:rPr>
              <a:t>থেকে</a:t>
            </a:r>
            <a:r>
              <a:rPr lang="en-US" sz="4400" dirty="0">
                <a:solidFill>
                  <a:srgbClr val="CC0099"/>
                </a:solidFill>
                <a:latin typeface="NikoshBAN" panose="02000000000000000000" pitchFamily="2" charset="0"/>
                <a:cs typeface="NikoshBAN" panose="02000000000000000000" pitchFamily="2" charset="0"/>
              </a:rPr>
              <a:t> </a:t>
            </a:r>
            <a:r>
              <a:rPr lang="en-US" sz="4400" dirty="0" err="1">
                <a:solidFill>
                  <a:srgbClr val="CC0099"/>
                </a:solidFill>
                <a:latin typeface="NikoshBAN" panose="02000000000000000000" pitchFamily="2" charset="0"/>
                <a:cs typeface="NikoshBAN" panose="02000000000000000000" pitchFamily="2" charset="0"/>
              </a:rPr>
              <a:t>ভিন্নতর</a:t>
            </a:r>
            <a:r>
              <a:rPr lang="en-US" sz="4400" dirty="0">
                <a:solidFill>
                  <a:srgbClr val="CC0099"/>
                </a:solidFill>
                <a:latin typeface="NikoshBAN" panose="02000000000000000000" pitchFamily="2" charset="0"/>
                <a:cs typeface="NikoshBAN" panose="02000000000000000000" pitchFamily="2" charset="0"/>
              </a:rPr>
              <a:t> </a:t>
            </a:r>
            <a:r>
              <a:rPr lang="en-US" sz="4400" dirty="0" err="1">
                <a:solidFill>
                  <a:srgbClr val="CC0099"/>
                </a:solidFill>
                <a:latin typeface="NikoshBAN" panose="02000000000000000000" pitchFamily="2" charset="0"/>
                <a:cs typeface="NikoshBAN" panose="02000000000000000000" pitchFamily="2" charset="0"/>
              </a:rPr>
              <a:t>কোন</a:t>
            </a:r>
            <a:r>
              <a:rPr lang="en-US" sz="4400" dirty="0">
                <a:solidFill>
                  <a:srgbClr val="CC0099"/>
                </a:solidFill>
                <a:latin typeface="NikoshBAN" panose="02000000000000000000" pitchFamily="2" charset="0"/>
                <a:cs typeface="NikoshBAN" panose="02000000000000000000" pitchFamily="2" charset="0"/>
              </a:rPr>
              <a:t> </a:t>
            </a:r>
            <a:r>
              <a:rPr lang="en-US" sz="4400" dirty="0" err="1">
                <a:solidFill>
                  <a:srgbClr val="CC0099"/>
                </a:solidFill>
                <a:latin typeface="NikoshBAN" panose="02000000000000000000" pitchFamily="2" charset="0"/>
                <a:cs typeface="NikoshBAN" panose="02000000000000000000" pitchFamily="2" charset="0"/>
              </a:rPr>
              <a:t>সামাজিক</a:t>
            </a:r>
            <a:r>
              <a:rPr lang="en-US" sz="4400" dirty="0">
                <a:solidFill>
                  <a:srgbClr val="CC0099"/>
                </a:solidFill>
                <a:latin typeface="NikoshBAN" panose="02000000000000000000" pitchFamily="2" charset="0"/>
                <a:cs typeface="NikoshBAN" panose="02000000000000000000" pitchFamily="2" charset="0"/>
              </a:rPr>
              <a:t> </a:t>
            </a:r>
            <a:r>
              <a:rPr lang="en-US" sz="4400" dirty="0" err="1">
                <a:solidFill>
                  <a:srgbClr val="CC0099"/>
                </a:solidFill>
                <a:latin typeface="NikoshBAN" panose="02000000000000000000" pitchFamily="2" charset="0"/>
                <a:cs typeface="NikoshBAN" panose="02000000000000000000" pitchFamily="2" charset="0"/>
              </a:rPr>
              <a:t>আচরণ</a:t>
            </a:r>
            <a:r>
              <a:rPr lang="en-US" sz="4400" dirty="0" smtClean="0">
                <a:solidFill>
                  <a:srgbClr val="CC0099"/>
                </a:solidFill>
                <a:latin typeface="NikoshBAN" panose="02000000000000000000" pitchFamily="2" charset="0"/>
                <a:cs typeface="NikoshBAN" panose="02000000000000000000" pitchFamily="2" charset="0"/>
              </a:rPr>
              <a:t>।”</a:t>
            </a:r>
            <a:endParaRPr lang="bn-IN" sz="4400" dirty="0">
              <a:solidFill>
                <a:srgbClr val="CC0099"/>
              </a:solidFill>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4753" y="3106454"/>
            <a:ext cx="2169505" cy="3231715"/>
          </a:xfrm>
          <a:prstGeom prst="rect">
            <a:avLst/>
          </a:prstGeom>
        </p:spPr>
      </p:pic>
    </p:spTree>
    <p:extLst>
      <p:ext uri="{BB962C8B-B14F-4D97-AF65-F5344CB8AC3E}">
        <p14:creationId xmlns:p14="http://schemas.microsoft.com/office/powerpoint/2010/main" val="2311505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8515" y="509383"/>
            <a:ext cx="11210796" cy="4708981"/>
          </a:xfrm>
          <a:prstGeom prst="rect">
            <a:avLst/>
          </a:prstGeom>
        </p:spPr>
        <p:txBody>
          <a:bodyPr wrap="square">
            <a:spAutoFit/>
          </a:bodyPr>
          <a:lstStyle/>
          <a:p>
            <a:pPr algn="just">
              <a:lnSpc>
                <a:spcPct val="150000"/>
              </a:lnSpc>
            </a:pPr>
            <a:r>
              <a:rPr lang="bn-IN" sz="4000" dirty="0">
                <a:solidFill>
                  <a:srgbClr val="000066"/>
                </a:solidFill>
                <a:latin typeface="NikoshBAN" panose="02000000000000000000" pitchFamily="2" charset="0"/>
                <a:cs typeface="NikoshBAN" panose="02000000000000000000" pitchFamily="2" charset="0"/>
              </a:rPr>
              <a:t>বিচ্যুতিমূলক আচরণের ক্ষেত্রে তিনটি উপাদান ক্রিয়াশীল থাকে</a:t>
            </a:r>
            <a:r>
              <a:rPr lang="bn-IN" sz="4000" dirty="0" smtClean="0">
                <a:solidFill>
                  <a:srgbClr val="000066"/>
                </a:solidFill>
                <a:latin typeface="NikoshBAN" panose="02000000000000000000" pitchFamily="2" charset="0"/>
                <a:cs typeface="NikoshBAN" panose="02000000000000000000" pitchFamily="2" charset="0"/>
              </a:rPr>
              <a:t>।</a:t>
            </a:r>
            <a:r>
              <a:rPr lang="en-US" sz="4000" dirty="0" smtClean="0">
                <a:solidFill>
                  <a:srgbClr val="000066"/>
                </a:solidFill>
                <a:latin typeface="NikoshBAN" panose="02000000000000000000" pitchFamily="2" charset="0"/>
                <a:cs typeface="NikoshBAN" panose="02000000000000000000" pitchFamily="2" charset="0"/>
              </a:rPr>
              <a:t> </a:t>
            </a:r>
            <a:r>
              <a:rPr lang="bn-IN" sz="4000" dirty="0" smtClean="0">
                <a:solidFill>
                  <a:srgbClr val="000066"/>
                </a:solidFill>
                <a:latin typeface="NikoshBAN" panose="02000000000000000000" pitchFamily="2" charset="0"/>
                <a:cs typeface="NikoshBAN" panose="02000000000000000000" pitchFamily="2" charset="0"/>
              </a:rPr>
              <a:t>যথাঃ</a:t>
            </a:r>
            <a:endParaRPr lang="bn-IN" sz="4000" dirty="0">
              <a:solidFill>
                <a:srgbClr val="000066"/>
              </a:solidFill>
              <a:latin typeface="NikoshBAN" panose="02000000000000000000" pitchFamily="2" charset="0"/>
              <a:cs typeface="NikoshBAN" panose="02000000000000000000" pitchFamily="2" charset="0"/>
            </a:endParaRPr>
          </a:p>
          <a:p>
            <a:pPr algn="just">
              <a:lnSpc>
                <a:spcPct val="150000"/>
              </a:lnSpc>
            </a:pPr>
            <a:r>
              <a:rPr lang="bn-IN" sz="4000" dirty="0">
                <a:solidFill>
                  <a:srgbClr val="FF0000"/>
                </a:solidFill>
                <a:latin typeface="NikoshBAN" panose="02000000000000000000" pitchFamily="2" charset="0"/>
                <a:cs typeface="NikoshBAN" panose="02000000000000000000" pitchFamily="2" charset="0"/>
              </a:rPr>
              <a:t>(ক</a:t>
            </a:r>
            <a:r>
              <a:rPr lang="bn-IN" sz="4000" dirty="0" smtClean="0">
                <a:solidFill>
                  <a:srgbClr val="FF0000"/>
                </a:solidFill>
                <a:latin typeface="NikoshBAN" panose="02000000000000000000" pitchFamily="2" charset="0"/>
                <a:cs typeface="NikoshBAN" panose="02000000000000000000" pitchFamily="2" charset="0"/>
              </a:rPr>
              <a:t>)</a:t>
            </a:r>
            <a:r>
              <a:rPr lang="en-US" sz="4000" dirty="0" smtClean="0">
                <a:solidFill>
                  <a:srgbClr val="FF0000"/>
                </a:solidFill>
                <a:latin typeface="NikoshBAN" panose="02000000000000000000" pitchFamily="2" charset="0"/>
                <a:cs typeface="NikoshBAN" panose="02000000000000000000" pitchFamily="2" charset="0"/>
              </a:rPr>
              <a:t> </a:t>
            </a:r>
            <a:r>
              <a:rPr lang="bn-IN" sz="4000" dirty="0" smtClean="0">
                <a:solidFill>
                  <a:srgbClr val="FF0000"/>
                </a:solidFill>
                <a:latin typeface="NikoshBAN" panose="02000000000000000000" pitchFamily="2" charset="0"/>
                <a:cs typeface="NikoshBAN" panose="02000000000000000000" pitchFamily="2" charset="0"/>
              </a:rPr>
              <a:t>সমাজের </a:t>
            </a:r>
            <a:r>
              <a:rPr lang="bn-IN" sz="4000" dirty="0">
                <a:solidFill>
                  <a:srgbClr val="FF0000"/>
                </a:solidFill>
                <a:latin typeface="NikoshBAN" panose="02000000000000000000" pitchFamily="2" charset="0"/>
                <a:cs typeface="NikoshBAN" panose="02000000000000000000" pitchFamily="2" charset="0"/>
              </a:rPr>
              <a:t>কাছে গ্রহনযোগ্য নয় এমন আচরণ;</a:t>
            </a:r>
          </a:p>
          <a:p>
            <a:pPr algn="just">
              <a:lnSpc>
                <a:spcPct val="150000"/>
              </a:lnSpc>
            </a:pPr>
            <a:r>
              <a:rPr lang="bn-IN" sz="4000" dirty="0">
                <a:solidFill>
                  <a:srgbClr val="00B050"/>
                </a:solidFill>
                <a:latin typeface="NikoshBAN" panose="02000000000000000000" pitchFamily="2" charset="0"/>
                <a:cs typeface="NikoshBAN" panose="02000000000000000000" pitchFamily="2" charset="0"/>
              </a:rPr>
              <a:t>(খ</a:t>
            </a:r>
            <a:r>
              <a:rPr lang="bn-IN" sz="4000" dirty="0" smtClean="0">
                <a:solidFill>
                  <a:srgbClr val="00B050"/>
                </a:solidFill>
                <a:latin typeface="NikoshBAN" panose="02000000000000000000" pitchFamily="2" charset="0"/>
                <a:cs typeface="NikoshBAN" panose="02000000000000000000" pitchFamily="2" charset="0"/>
              </a:rPr>
              <a:t>)</a:t>
            </a:r>
            <a:r>
              <a:rPr lang="en-US" sz="4000" dirty="0" smtClean="0">
                <a:solidFill>
                  <a:srgbClr val="00B050"/>
                </a:solidFill>
                <a:latin typeface="NikoshBAN" panose="02000000000000000000" pitchFamily="2" charset="0"/>
                <a:cs typeface="NikoshBAN" panose="02000000000000000000" pitchFamily="2" charset="0"/>
              </a:rPr>
              <a:t> </a:t>
            </a:r>
            <a:r>
              <a:rPr lang="bn-IN" sz="4000" dirty="0" smtClean="0">
                <a:solidFill>
                  <a:srgbClr val="00B050"/>
                </a:solidFill>
                <a:latin typeface="NikoshBAN" panose="02000000000000000000" pitchFamily="2" charset="0"/>
                <a:cs typeface="NikoshBAN" panose="02000000000000000000" pitchFamily="2" charset="0"/>
              </a:rPr>
              <a:t>এ </a:t>
            </a:r>
            <a:r>
              <a:rPr lang="bn-IN" sz="4000" dirty="0">
                <a:solidFill>
                  <a:srgbClr val="00B050"/>
                </a:solidFill>
                <a:latin typeface="NikoshBAN" panose="02000000000000000000" pitchFamily="2" charset="0"/>
                <a:cs typeface="NikoshBAN" panose="02000000000000000000" pitchFamily="2" charset="0"/>
              </a:rPr>
              <a:t>আচরণ সমাজের আদর্শ ও মূল্যবোধের পরিপন্থী</a:t>
            </a:r>
          </a:p>
          <a:p>
            <a:pPr algn="just">
              <a:lnSpc>
                <a:spcPct val="150000"/>
              </a:lnSpc>
            </a:pPr>
            <a:r>
              <a:rPr lang="bn-IN" sz="4000" dirty="0">
                <a:solidFill>
                  <a:srgbClr val="3333FF"/>
                </a:solidFill>
                <a:latin typeface="NikoshBAN" panose="02000000000000000000" pitchFamily="2" charset="0"/>
                <a:cs typeface="NikoshBAN" panose="02000000000000000000" pitchFamily="2" charset="0"/>
              </a:rPr>
              <a:t>(গ</a:t>
            </a:r>
            <a:r>
              <a:rPr lang="bn-IN" sz="4000" dirty="0" smtClean="0">
                <a:solidFill>
                  <a:srgbClr val="3333FF"/>
                </a:solidFill>
                <a:latin typeface="NikoshBAN" panose="02000000000000000000" pitchFamily="2" charset="0"/>
                <a:cs typeface="NikoshBAN" panose="02000000000000000000" pitchFamily="2" charset="0"/>
              </a:rPr>
              <a:t>)</a:t>
            </a:r>
            <a:r>
              <a:rPr lang="en-US" sz="4000" dirty="0" smtClean="0">
                <a:solidFill>
                  <a:srgbClr val="3333FF"/>
                </a:solidFill>
                <a:latin typeface="NikoshBAN" panose="02000000000000000000" pitchFamily="2" charset="0"/>
                <a:cs typeface="NikoshBAN" panose="02000000000000000000" pitchFamily="2" charset="0"/>
              </a:rPr>
              <a:t> </a:t>
            </a:r>
            <a:r>
              <a:rPr lang="bn-IN" sz="4000" dirty="0" smtClean="0">
                <a:solidFill>
                  <a:srgbClr val="3333FF"/>
                </a:solidFill>
                <a:latin typeface="NikoshBAN" panose="02000000000000000000" pitchFamily="2" charset="0"/>
                <a:cs typeface="NikoshBAN" panose="02000000000000000000" pitchFamily="2" charset="0"/>
              </a:rPr>
              <a:t>বিচ্যুতিমূলক </a:t>
            </a:r>
            <a:r>
              <a:rPr lang="bn-IN" sz="4000" dirty="0">
                <a:solidFill>
                  <a:srgbClr val="3333FF"/>
                </a:solidFill>
                <a:latin typeface="NikoshBAN" panose="02000000000000000000" pitchFamily="2" charset="0"/>
                <a:cs typeface="NikoshBAN" panose="02000000000000000000" pitchFamily="2" charset="0"/>
              </a:rPr>
              <a:t>আচরণ সমাজের দৃষ্টিতে </a:t>
            </a:r>
            <a:r>
              <a:rPr lang="bn-IN" sz="4000" dirty="0" smtClean="0">
                <a:solidFill>
                  <a:srgbClr val="3333FF"/>
                </a:solidFill>
                <a:latin typeface="NikoshBAN" panose="02000000000000000000" pitchFamily="2" charset="0"/>
                <a:cs typeface="NikoshBAN" panose="02000000000000000000" pitchFamily="2" charset="0"/>
              </a:rPr>
              <a:t>অনাকাঙ্খিত,</a:t>
            </a:r>
            <a:r>
              <a:rPr lang="en-US" sz="4000" dirty="0" smtClean="0">
                <a:solidFill>
                  <a:srgbClr val="3333FF"/>
                </a:solidFill>
                <a:latin typeface="NikoshBAN" panose="02000000000000000000" pitchFamily="2" charset="0"/>
                <a:cs typeface="NikoshBAN" panose="02000000000000000000" pitchFamily="2" charset="0"/>
              </a:rPr>
              <a:t> </a:t>
            </a:r>
            <a:r>
              <a:rPr lang="bn-IN" sz="4000" dirty="0" smtClean="0">
                <a:solidFill>
                  <a:srgbClr val="3333FF"/>
                </a:solidFill>
                <a:latin typeface="NikoshBAN" panose="02000000000000000000" pitchFamily="2" charset="0"/>
                <a:cs typeface="NikoshBAN" panose="02000000000000000000" pitchFamily="2" charset="0"/>
              </a:rPr>
              <a:t>অবাঞ্ছিত</a:t>
            </a:r>
            <a:r>
              <a:rPr lang="en-US" sz="4000" dirty="0" smtClean="0">
                <a:solidFill>
                  <a:srgbClr val="3333FF"/>
                </a:solidFill>
                <a:latin typeface="NikoshBAN" panose="02000000000000000000" pitchFamily="2" charset="0"/>
                <a:cs typeface="NikoshBAN" panose="02000000000000000000" pitchFamily="2" charset="0"/>
              </a:rPr>
              <a:t>   </a:t>
            </a:r>
            <a:r>
              <a:rPr lang="bn-IN" sz="4000" dirty="0" smtClean="0">
                <a:solidFill>
                  <a:srgbClr val="3333FF"/>
                </a:solidFill>
                <a:latin typeface="NikoshBAN" panose="02000000000000000000" pitchFamily="2" charset="0"/>
                <a:cs typeface="NikoshBAN" panose="02000000000000000000" pitchFamily="2" charset="0"/>
              </a:rPr>
              <a:t>ও</a:t>
            </a:r>
            <a:r>
              <a:rPr lang="en-US" sz="4000" dirty="0" smtClean="0">
                <a:solidFill>
                  <a:srgbClr val="3333FF"/>
                </a:solidFill>
                <a:latin typeface="NikoshBAN" panose="02000000000000000000" pitchFamily="2" charset="0"/>
                <a:cs typeface="NikoshBAN" panose="02000000000000000000" pitchFamily="2" charset="0"/>
              </a:rPr>
              <a:t>  </a:t>
            </a:r>
            <a:r>
              <a:rPr lang="bn-IN" sz="4000" dirty="0" smtClean="0">
                <a:solidFill>
                  <a:srgbClr val="3333FF"/>
                </a:solidFill>
                <a:latin typeface="NikoshBAN" panose="02000000000000000000" pitchFamily="2" charset="0"/>
                <a:cs typeface="NikoshBAN" panose="02000000000000000000" pitchFamily="2" charset="0"/>
              </a:rPr>
              <a:t> পরিত্যাজ্য।</a:t>
            </a:r>
            <a:endParaRPr lang="en-US" sz="4000" dirty="0">
              <a:solidFill>
                <a:srgbClr val="3333FF"/>
              </a:solidFill>
              <a:latin typeface="NikoshBAN" panose="02000000000000000000" pitchFamily="2" charset="0"/>
              <a:cs typeface="NikoshBAN" panose="02000000000000000000" pitchFamily="2" charset="0"/>
            </a:endParaRPr>
          </a:p>
        </p:txBody>
      </p:sp>
    </p:spTree>
    <p:custDataLst>
      <p:tags r:id="rId1"/>
    </p:custDataLst>
    <p:extLst>
      <p:ext uri="{BB962C8B-B14F-4D97-AF65-F5344CB8AC3E}">
        <p14:creationId xmlns:p14="http://schemas.microsoft.com/office/powerpoint/2010/main" val="599654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8400">
        <p15:prstTrans prst="pageCurlDouble"/>
      </p:transition>
    </mc:Choice>
    <mc:Fallback xmlns="">
      <p:transition spd="slow" advTm="584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C37C960-91F5-4F61-B2CD-8A03792072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A5C31099-1BBD-40CE-BC60-FCE5074194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32BCBDFC-4ADF-4297-B113-3B3F524F28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xmlns="" id="{CD1FC1EF-ABB9-4B80-9582-E47C76BD06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xmlns="" id="{1088ED32-3423-429F-96E6-C5BF1A957D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xmlns="" id="{C7C788C1-07E3-4AC3-B8E7-37A0856A0D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ame 19">
            <a:extLst>
              <a:ext uri="{FF2B5EF4-FFF2-40B4-BE49-F238E27FC236}">
                <a16:creationId xmlns:a16="http://schemas.microsoft.com/office/drawing/2014/main" xmlns="" id="{BBB1F149-105F-4CE9-A59E-12133DCF58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64"/>
            <a:ext cx="12188952" cy="6858664"/>
          </a:xfrm>
          <a:prstGeom prst="frame">
            <a:avLst>
              <a:gd name="adj1" fmla="val 7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Rectangle 12"/>
          <p:cNvSpPr/>
          <p:nvPr/>
        </p:nvSpPr>
        <p:spPr>
          <a:xfrm>
            <a:off x="655330" y="1814020"/>
            <a:ext cx="10878291" cy="4062651"/>
          </a:xfrm>
          <a:prstGeom prst="rect">
            <a:avLst/>
          </a:prstGeom>
          <a:solidFill>
            <a:schemeClr val="bg1"/>
          </a:solidFill>
        </p:spPr>
        <p:txBody>
          <a:bodyPr wrap="square">
            <a:spAutoFit/>
          </a:bodyPr>
          <a:lstStyle/>
          <a:p>
            <a:pPr lvl="0">
              <a:lnSpc>
                <a:spcPct val="150000"/>
              </a:lnSpc>
            </a:pPr>
            <a:r>
              <a:rPr lang="bn-IN" sz="3600" dirty="0">
                <a:latin typeface="NikoshBAN" panose="02000000000000000000" pitchFamily="2" charset="0"/>
                <a:cs typeface="NikoshBAN" panose="02000000000000000000" pitchFamily="2" charset="0"/>
              </a:rPr>
              <a:t>১</a:t>
            </a:r>
            <a:r>
              <a:rPr lang="bn-IN" sz="3600" dirty="0" smtClean="0">
                <a:latin typeface="NikoshBAN" panose="02000000000000000000" pitchFamily="2" charset="0"/>
                <a:cs typeface="NikoshBAN" panose="02000000000000000000" pitchFamily="2" charset="0"/>
              </a:rPr>
              <a:t>।</a:t>
            </a:r>
            <a:r>
              <a:rPr lang="en-US" sz="3600" dirty="0" smtClean="0">
                <a:latin typeface="NikoshBAN" panose="02000000000000000000" pitchFamily="2" charset="0"/>
                <a:cs typeface="NikoshBAN" panose="02000000000000000000" pitchFamily="2" charset="0"/>
              </a:rPr>
              <a:t> </a:t>
            </a:r>
            <a:r>
              <a:rPr lang="bn-IN" sz="3600" dirty="0" smtClean="0">
                <a:latin typeface="NikoshBAN" panose="02000000000000000000" pitchFamily="2" charset="0"/>
                <a:cs typeface="NikoshBAN" panose="02000000000000000000" pitchFamily="2" charset="0"/>
              </a:rPr>
              <a:t>বিচ্যুতি </a:t>
            </a:r>
            <a:r>
              <a:rPr lang="bn-IN" sz="3600" dirty="0">
                <a:latin typeface="NikoshBAN" panose="02000000000000000000" pitchFamily="2" charset="0"/>
                <a:cs typeface="NikoshBAN" panose="02000000000000000000" pitchFamily="2" charset="0"/>
              </a:rPr>
              <a:t>হলো এক ধরণের আচরণ</a:t>
            </a:r>
            <a:endParaRPr lang="en-US" sz="3600" dirty="0">
              <a:latin typeface="NikoshBAN" panose="02000000000000000000" pitchFamily="2" charset="0"/>
              <a:cs typeface="NikoshBAN" panose="02000000000000000000" pitchFamily="2" charset="0"/>
            </a:endParaRPr>
          </a:p>
          <a:p>
            <a:pPr lvl="0">
              <a:lnSpc>
                <a:spcPct val="150000"/>
              </a:lnSpc>
            </a:pPr>
            <a:r>
              <a:rPr lang="bn-IN" sz="3600" dirty="0">
                <a:solidFill>
                  <a:srgbClr val="00B050"/>
                </a:solidFill>
                <a:latin typeface="NikoshBAN" panose="02000000000000000000" pitchFamily="2" charset="0"/>
                <a:cs typeface="NikoshBAN" panose="02000000000000000000" pitchFamily="2" charset="0"/>
              </a:rPr>
              <a:t>২</a:t>
            </a:r>
            <a:r>
              <a:rPr lang="bn-IN" sz="3600" dirty="0" smtClean="0">
                <a:solidFill>
                  <a:srgbClr val="00B050"/>
                </a:solidFill>
                <a:latin typeface="NikoshBAN" panose="02000000000000000000" pitchFamily="2" charset="0"/>
                <a:cs typeface="NikoshBAN" panose="02000000000000000000" pitchFamily="2" charset="0"/>
              </a:rPr>
              <a:t>।</a:t>
            </a:r>
            <a:r>
              <a:rPr lang="en-US" sz="3600" dirty="0" smtClean="0">
                <a:solidFill>
                  <a:srgbClr val="00B050"/>
                </a:solidFill>
                <a:latin typeface="NikoshBAN" panose="02000000000000000000" pitchFamily="2" charset="0"/>
                <a:cs typeface="NikoshBAN" panose="02000000000000000000" pitchFamily="2" charset="0"/>
              </a:rPr>
              <a:t> </a:t>
            </a:r>
            <a:r>
              <a:rPr lang="bn-IN" sz="3600" dirty="0" smtClean="0">
                <a:solidFill>
                  <a:srgbClr val="00B050"/>
                </a:solidFill>
                <a:latin typeface="NikoshBAN" panose="02000000000000000000" pitchFamily="2" charset="0"/>
                <a:cs typeface="NikoshBAN" panose="02000000000000000000" pitchFamily="2" charset="0"/>
              </a:rPr>
              <a:t>এই </a:t>
            </a:r>
            <a:r>
              <a:rPr lang="bn-IN" sz="3600" dirty="0">
                <a:solidFill>
                  <a:srgbClr val="00B050"/>
                </a:solidFill>
                <a:latin typeface="NikoshBAN" panose="02000000000000000000" pitchFamily="2" charset="0"/>
                <a:cs typeface="NikoshBAN" panose="02000000000000000000" pitchFamily="2" charset="0"/>
              </a:rPr>
              <a:t>আচরণ সমাজের আশা-আকাঙ্খা ও মূল্যবোধের পরিপন্থী।</a:t>
            </a:r>
            <a:endParaRPr lang="en-US" sz="3600" dirty="0">
              <a:solidFill>
                <a:srgbClr val="00B050"/>
              </a:solidFill>
              <a:latin typeface="NikoshBAN" panose="02000000000000000000" pitchFamily="2" charset="0"/>
              <a:cs typeface="NikoshBAN" panose="02000000000000000000" pitchFamily="2" charset="0"/>
            </a:endParaRPr>
          </a:p>
          <a:p>
            <a:pPr lvl="0">
              <a:lnSpc>
                <a:spcPct val="150000"/>
              </a:lnSpc>
            </a:pPr>
            <a:r>
              <a:rPr lang="bn-IN" sz="2800" dirty="0">
                <a:solidFill>
                  <a:srgbClr val="FF0000"/>
                </a:solidFill>
                <a:latin typeface="NikoshBAN" panose="02000000000000000000" pitchFamily="2" charset="0"/>
                <a:cs typeface="NikoshBAN" panose="02000000000000000000" pitchFamily="2" charset="0"/>
              </a:rPr>
              <a:t>৩</a:t>
            </a:r>
            <a:r>
              <a:rPr lang="bn-IN" sz="2800" dirty="0" smtClean="0">
                <a:solidFill>
                  <a:srgbClr val="FF0000"/>
                </a:solidFill>
                <a:latin typeface="NikoshBAN" panose="02000000000000000000" pitchFamily="2" charset="0"/>
                <a:cs typeface="NikoshBAN" panose="02000000000000000000" pitchFamily="2" charset="0"/>
              </a:rPr>
              <a:t>।</a:t>
            </a:r>
            <a:r>
              <a:rPr lang="en-US" sz="2800" dirty="0">
                <a:solidFill>
                  <a:srgbClr val="FF0000"/>
                </a:solidFill>
                <a:latin typeface="NikoshBAN" panose="02000000000000000000" pitchFamily="2" charset="0"/>
                <a:cs typeface="NikoshBAN" panose="02000000000000000000" pitchFamily="2" charset="0"/>
              </a:rPr>
              <a:t> </a:t>
            </a:r>
            <a:r>
              <a:rPr lang="bn-IN" sz="2800" dirty="0" smtClean="0">
                <a:solidFill>
                  <a:srgbClr val="FF0000"/>
                </a:solidFill>
                <a:latin typeface="NikoshBAN" panose="02000000000000000000" pitchFamily="2" charset="0"/>
                <a:cs typeface="NikoshBAN" panose="02000000000000000000" pitchFamily="2" charset="0"/>
              </a:rPr>
              <a:t>এই </a:t>
            </a:r>
            <a:r>
              <a:rPr lang="bn-IN" sz="2800" dirty="0">
                <a:solidFill>
                  <a:srgbClr val="FF0000"/>
                </a:solidFill>
                <a:latin typeface="NikoshBAN" panose="02000000000000000000" pitchFamily="2" charset="0"/>
                <a:cs typeface="NikoshBAN" panose="02000000000000000000" pitchFamily="2" charset="0"/>
              </a:rPr>
              <a:t>আচরণ সমাজের বৃহত্তর জনগোষ্টীর দৃষ্টিতে অবাঞ্ছিত,অনাকাঙ্খিত এবং সেহেতু </a:t>
            </a:r>
            <a:r>
              <a:rPr lang="bn-IN" sz="2800" dirty="0" smtClean="0">
                <a:solidFill>
                  <a:srgbClr val="FF0000"/>
                </a:solidFill>
                <a:latin typeface="NikoshBAN" panose="02000000000000000000" pitchFamily="2" charset="0"/>
                <a:cs typeface="NikoshBAN" panose="02000000000000000000" pitchFamily="2" charset="0"/>
              </a:rPr>
              <a:t>তা</a:t>
            </a:r>
            <a:r>
              <a:rPr lang="en-US" sz="2800" dirty="0" smtClean="0">
                <a:solidFill>
                  <a:srgbClr val="FF0000"/>
                </a:solidFill>
                <a:latin typeface="NikoshBAN" panose="02000000000000000000" pitchFamily="2" charset="0"/>
                <a:cs typeface="NikoshBAN" panose="02000000000000000000" pitchFamily="2" charset="0"/>
              </a:rPr>
              <a:t> </a:t>
            </a:r>
            <a:r>
              <a:rPr lang="bn-IN" sz="2800" dirty="0" smtClean="0">
                <a:solidFill>
                  <a:srgbClr val="FF0000"/>
                </a:solidFill>
                <a:latin typeface="NikoshBAN" panose="02000000000000000000" pitchFamily="2" charset="0"/>
                <a:cs typeface="NikoshBAN" panose="02000000000000000000" pitchFamily="2" charset="0"/>
              </a:rPr>
              <a:t>পরিত্যাজ্য</a:t>
            </a:r>
            <a:r>
              <a:rPr lang="bn-IN" sz="2800" dirty="0">
                <a:solidFill>
                  <a:srgbClr val="FF0000"/>
                </a:solidFill>
                <a:latin typeface="NikoshBAN" panose="02000000000000000000" pitchFamily="2" charset="0"/>
                <a:cs typeface="NikoshBAN" panose="02000000000000000000" pitchFamily="2" charset="0"/>
              </a:rPr>
              <a:t>।</a:t>
            </a:r>
            <a:endParaRPr lang="en-US" sz="2800" dirty="0">
              <a:solidFill>
                <a:srgbClr val="FF0000"/>
              </a:solidFill>
              <a:latin typeface="NikoshBAN" panose="02000000000000000000" pitchFamily="2" charset="0"/>
              <a:cs typeface="NikoshBAN" panose="02000000000000000000" pitchFamily="2" charset="0"/>
            </a:endParaRPr>
          </a:p>
          <a:p>
            <a:pPr lvl="0">
              <a:lnSpc>
                <a:spcPct val="150000"/>
              </a:lnSpc>
            </a:pPr>
            <a:r>
              <a:rPr lang="bn-IN" sz="3600" dirty="0">
                <a:latin typeface="NikoshBAN" panose="02000000000000000000" pitchFamily="2" charset="0"/>
                <a:cs typeface="NikoshBAN" panose="02000000000000000000" pitchFamily="2" charset="0"/>
              </a:rPr>
              <a:t>৪</a:t>
            </a:r>
            <a:r>
              <a:rPr lang="bn-IN" sz="3600" dirty="0" smtClean="0">
                <a:latin typeface="NikoshBAN" panose="02000000000000000000" pitchFamily="2" charset="0"/>
                <a:cs typeface="NikoshBAN" panose="02000000000000000000" pitchFamily="2" charset="0"/>
              </a:rPr>
              <a:t>।</a:t>
            </a:r>
            <a:r>
              <a:rPr lang="en-US" sz="3600" dirty="0" smtClean="0">
                <a:latin typeface="NikoshBAN" panose="02000000000000000000" pitchFamily="2" charset="0"/>
                <a:cs typeface="NikoshBAN" panose="02000000000000000000" pitchFamily="2" charset="0"/>
              </a:rPr>
              <a:t> </a:t>
            </a:r>
            <a:r>
              <a:rPr lang="bn-IN" sz="3600" dirty="0" smtClean="0">
                <a:latin typeface="NikoshBAN" panose="02000000000000000000" pitchFamily="2" charset="0"/>
                <a:cs typeface="NikoshBAN" panose="02000000000000000000" pitchFamily="2" charset="0"/>
              </a:rPr>
              <a:t>বিচ্যুতিমূলক </a:t>
            </a:r>
            <a:r>
              <a:rPr lang="bn-IN" sz="3600" dirty="0">
                <a:latin typeface="NikoshBAN" panose="02000000000000000000" pitchFamily="2" charset="0"/>
                <a:cs typeface="NikoshBAN" panose="02000000000000000000" pitchFamily="2" charset="0"/>
              </a:rPr>
              <a:t>আচরণ সামাজিক সংহতি ও স্থিতিশীলতার জন্য হুমকিস্বরূপ।</a:t>
            </a:r>
            <a:endParaRPr lang="en-US" sz="3600" dirty="0">
              <a:latin typeface="NikoshBAN" panose="02000000000000000000" pitchFamily="2" charset="0"/>
              <a:cs typeface="NikoshBAN" panose="02000000000000000000" pitchFamily="2" charset="0"/>
            </a:endParaRPr>
          </a:p>
          <a:p>
            <a:pPr lvl="0">
              <a:lnSpc>
                <a:spcPct val="150000"/>
              </a:lnSpc>
            </a:pPr>
            <a:r>
              <a:rPr lang="bn-IN" sz="3600" dirty="0">
                <a:solidFill>
                  <a:srgbClr val="CC00CC"/>
                </a:solidFill>
                <a:latin typeface="NikoshBAN" panose="02000000000000000000" pitchFamily="2" charset="0"/>
                <a:cs typeface="NikoshBAN" panose="02000000000000000000" pitchFamily="2" charset="0"/>
              </a:rPr>
              <a:t>৫। বিচ্যুতিমূলক আচরণ অপরাধের পুর্বশর্ত</a:t>
            </a:r>
            <a:endParaRPr lang="en-US" sz="3600" dirty="0">
              <a:solidFill>
                <a:srgbClr val="CC00CC"/>
              </a:solidFill>
              <a:latin typeface="NikoshBAN" panose="02000000000000000000" pitchFamily="2" charset="0"/>
              <a:cs typeface="NikoshBAN" panose="02000000000000000000" pitchFamily="2" charset="0"/>
            </a:endParaRPr>
          </a:p>
        </p:txBody>
      </p:sp>
      <p:sp>
        <p:nvSpPr>
          <p:cNvPr id="2" name="Rectangle 1"/>
          <p:cNvSpPr/>
          <p:nvPr/>
        </p:nvSpPr>
        <p:spPr>
          <a:xfrm>
            <a:off x="4362685" y="520067"/>
            <a:ext cx="3306871" cy="830997"/>
          </a:xfrm>
          <a:prstGeom prst="rect">
            <a:avLst/>
          </a:prstGeom>
          <a:solidFill>
            <a:schemeClr val="bg1"/>
          </a:solidFill>
          <a:scene3d>
            <a:camera prst="orthographicFront"/>
            <a:lightRig rig="threePt" dir="t"/>
          </a:scene3d>
          <a:sp3d>
            <a:bevelT prst="slope"/>
          </a:sp3d>
        </p:spPr>
        <p:txBody>
          <a:bodyPr wrap="square">
            <a:spAutoFit/>
          </a:bodyPr>
          <a:lstStyle/>
          <a:p>
            <a:pPr lvl="0" algn="ctr"/>
            <a:r>
              <a:rPr lang="en-US" sz="4800" dirty="0" err="1">
                <a:solidFill>
                  <a:sysClr val="windowText" lastClr="000000"/>
                </a:solidFill>
                <a:latin typeface="NikoshBAN" panose="02000000000000000000" pitchFamily="2" charset="0"/>
                <a:cs typeface="NikoshBAN" panose="02000000000000000000" pitchFamily="2" charset="0"/>
              </a:rPr>
              <a:t>বিচ্যুতির</a:t>
            </a:r>
            <a:r>
              <a:rPr lang="en-US" sz="4800" dirty="0">
                <a:solidFill>
                  <a:sysClr val="windowText" lastClr="000000"/>
                </a:solidFill>
                <a:latin typeface="NikoshBAN" panose="02000000000000000000" pitchFamily="2" charset="0"/>
                <a:cs typeface="NikoshBAN" panose="02000000000000000000" pitchFamily="2" charset="0"/>
              </a:rPr>
              <a:t> </a:t>
            </a:r>
            <a:r>
              <a:rPr lang="en-US" sz="4800" dirty="0" err="1">
                <a:solidFill>
                  <a:sysClr val="windowText" lastClr="000000"/>
                </a:solidFill>
                <a:latin typeface="NikoshBAN" panose="02000000000000000000" pitchFamily="2" charset="0"/>
                <a:cs typeface="NikoshBAN" panose="02000000000000000000" pitchFamily="2" charset="0"/>
              </a:rPr>
              <a:t>বৈশিষ্ট্য</a:t>
            </a:r>
            <a:endParaRPr lang="en-US" sz="4800" dirty="0">
              <a:solidFill>
                <a:sysClr val="windowText" lastClr="000000"/>
              </a:solidFill>
              <a:latin typeface="NikoshBAN" panose="02000000000000000000" pitchFamily="2" charset="0"/>
              <a:cs typeface="NikoshBAN" panose="02000000000000000000" pitchFamily="2" charset="0"/>
            </a:endParaRPr>
          </a:p>
        </p:txBody>
      </p:sp>
    </p:spTree>
    <p:custDataLst>
      <p:tags r:id="rId1"/>
    </p:custDataLst>
    <p:extLst>
      <p:ext uri="{BB962C8B-B14F-4D97-AF65-F5344CB8AC3E}">
        <p14:creationId xmlns:p14="http://schemas.microsoft.com/office/powerpoint/2010/main" val="38432510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8582">
        <p15:prstTrans prst="pageCurlDouble"/>
      </p:transition>
    </mc:Choice>
    <mc:Fallback xmlns="">
      <p:transition spd="slow" advTm="48582">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735486784"/>
              </p:ext>
            </p:extLst>
          </p:nvPr>
        </p:nvGraphicFramePr>
        <p:xfrm>
          <a:off x="513566" y="551146"/>
          <a:ext cx="11160691" cy="9272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1"/>
          <p:cNvSpPr txBox="1"/>
          <p:nvPr/>
        </p:nvSpPr>
        <p:spPr>
          <a:xfrm>
            <a:off x="501040" y="1501380"/>
            <a:ext cx="11160691" cy="5016758"/>
          </a:xfrm>
          <a:prstGeom prst="rect">
            <a:avLst/>
          </a:prstGeom>
          <a:solidFill>
            <a:schemeClr val="bg1"/>
          </a:solidFill>
          <a:ln>
            <a:noFill/>
          </a:ln>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bn-IN" sz="3200" dirty="0">
                <a:latin typeface="NikoshBAN" panose="02000000000000000000" pitchFamily="2" charset="0"/>
                <a:cs typeface="NikoshBAN" panose="02000000000000000000" pitchFamily="2" charset="0"/>
              </a:rPr>
              <a:t>	</a:t>
            </a:r>
            <a:r>
              <a:rPr lang="bn-IN" sz="3200" dirty="0" smtClean="0">
                <a:latin typeface="NikoshBAN" panose="02000000000000000000" pitchFamily="2" charset="0"/>
                <a:cs typeface="NikoshBAN" panose="02000000000000000000" pitchFamily="2" charset="0"/>
              </a:rPr>
              <a:t>সমাজ যেমন সামাজিকীকরণ প্রক্রিয়ায় ব্যক্তিকে সামাজিক জীবে পরিণত করে ব্যক্তিকে সমাজ প্রত্যাশিত আচরণে উদ্বুদ্ধ করে তেমনি অসামাজিক কার্যক্রম,বিপদগামিতা বা অপরাধ ইত্যাদিও সমাজেরই সৃষ্</a:t>
            </a:r>
            <a:r>
              <a:rPr lang="en-US" sz="3200" dirty="0" err="1" smtClean="0">
                <a:latin typeface="NikoshBAN" panose="02000000000000000000" pitchFamily="2" charset="0"/>
                <a:cs typeface="NikoshBAN" panose="02000000000000000000" pitchFamily="2" charset="0"/>
              </a:rPr>
              <a:t>টি।কেননা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প্রচলিত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সামাজিক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রীতিনীতি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বিধিবিধানের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পরিপন্থী</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বিভিন্ন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আচরণ</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আমরা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সমাজ</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থেকেই</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পায়।অর্থা</a:t>
            </a:r>
            <a:r>
              <a:rPr lang="en-US" sz="3200" dirty="0" smtClean="0">
                <a:latin typeface="NikoshBAN" panose="02000000000000000000" pitchFamily="2" charset="0"/>
                <a:cs typeface="NikoshBAN" panose="02000000000000000000" pitchFamily="2" charset="0"/>
              </a:rPr>
              <a:t>ৎ </a:t>
            </a:r>
            <a:r>
              <a:rPr lang="en-US" sz="3200" dirty="0" err="1" smtClean="0">
                <a:latin typeface="NikoshBAN" panose="02000000000000000000" pitchFamily="2" charset="0"/>
                <a:cs typeface="NikoshBAN" panose="02000000000000000000" pitchFamily="2" charset="0"/>
              </a:rPr>
              <a:t>সমাজের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বাইরে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থেকে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যেমন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সামাজিক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হওয়া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যায়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না,তেমনি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বিচ্যুতি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আচরণকারী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অপরাধীও</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হওয়া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সম্ভব</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নয়।সুতরাং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সামাজিক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বিচ্যুতিমূলক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আচরণ</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সামাজিক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পটভূমি</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থেকেই</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সৃষ্টি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হয়।এ</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জন্যই</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সামাজিক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বিচ্যুতিমূলক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আচরণ</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বিশ্লেষণের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বিভিন্ন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জন্য</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দার্শনিকগণ</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বিভিন্ন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দৃষ্টিকোণ</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থেকে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ব্যাখ্যা</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করেছেন।এর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মধ্যে</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উল্লেখযোগ্য</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দু’জন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দার্শনিক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হচ্ছে</a:t>
            </a:r>
            <a:endParaRPr lang="en-US" sz="3200" dirty="0" smtClean="0">
              <a:latin typeface="NikoshBAN" panose="02000000000000000000" pitchFamily="2" charset="0"/>
              <a:cs typeface="NikoshBAN" panose="02000000000000000000" pitchFamily="2" charset="0"/>
            </a:endParaRPr>
          </a:p>
          <a:p>
            <a:pPr algn="just"/>
            <a:r>
              <a:rPr lang="en-US" sz="3200" dirty="0" smtClean="0">
                <a:latin typeface="NikoshBAN" panose="02000000000000000000" pitchFamily="2" charset="0"/>
                <a:cs typeface="NikoshBAN" panose="02000000000000000000" pitchFamily="2" charset="0"/>
              </a:rPr>
              <a:t>	১।এমিল </a:t>
            </a:r>
            <a:r>
              <a:rPr lang="en-US" sz="3200" dirty="0" err="1" smtClean="0">
                <a:latin typeface="NikoshBAN" panose="02000000000000000000" pitchFamily="2" charset="0"/>
                <a:cs typeface="NikoshBAN" panose="02000000000000000000" pitchFamily="2" charset="0"/>
              </a:rPr>
              <a:t>ডুর্খেইম</a:t>
            </a:r>
            <a:r>
              <a:rPr lang="en-US" sz="3200" dirty="0" smtClean="0">
                <a:latin typeface="NikoshBAN" panose="02000000000000000000" pitchFamily="2" charset="0"/>
                <a:cs typeface="NikoshBAN" panose="02000000000000000000" pitchFamily="2" charset="0"/>
              </a:rPr>
              <a:t>(</a:t>
            </a:r>
            <a:r>
              <a:rPr lang="en-US" sz="3200" dirty="0" smtClean="0">
                <a:latin typeface="Times New Roman" panose="02020603050405020304" pitchFamily="18" charset="0"/>
                <a:cs typeface="Times New Roman" panose="02020603050405020304" pitchFamily="18" charset="0"/>
              </a:rPr>
              <a:t>Emile Durkheim)</a:t>
            </a:r>
          </a:p>
          <a:p>
            <a:pPr algn="just"/>
            <a:r>
              <a:rPr lang="en-US" sz="3200" dirty="0" smtClean="0">
                <a:latin typeface="NikoshBAN" panose="02000000000000000000" pitchFamily="2" charset="0"/>
                <a:cs typeface="NikoshBAN" panose="02000000000000000000" pitchFamily="2" charset="0"/>
              </a:rPr>
              <a:t>	২।আর,কে,মার্টন(</a:t>
            </a:r>
            <a:r>
              <a:rPr lang="en-US" sz="3200" dirty="0" err="1" smtClean="0">
                <a:latin typeface="Times New Roman" panose="02020603050405020304" pitchFamily="18" charset="0"/>
                <a:cs typeface="Times New Roman" panose="02020603050405020304" pitchFamily="18" charset="0"/>
              </a:rPr>
              <a:t>R.K.Morton</a:t>
            </a:r>
            <a:r>
              <a:rPr lang="en-US" sz="3200" dirty="0" smtClean="0">
                <a:latin typeface="NikoshBAN" panose="02000000000000000000" pitchFamily="2" charset="0"/>
                <a:cs typeface="NikoshBAN" panose="02000000000000000000" pitchFamily="2" charset="0"/>
              </a:rPr>
              <a:t>)</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485459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2232">
        <p15:prstTrans prst="pageCurlDouble"/>
      </p:transition>
    </mc:Choice>
    <mc:Fallback xmlns="">
      <p:transition spd="slow" advTm="32232">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6093" y="1396713"/>
            <a:ext cx="8868427" cy="3046988"/>
          </a:xfrm>
          <a:prstGeom prst="rect">
            <a:avLst/>
          </a:prstGeom>
          <a:solidFill>
            <a:schemeClr val="bg1"/>
          </a:solidFill>
          <a:ln>
            <a:noFill/>
          </a:ln>
          <a:effectLst/>
        </p:spPr>
        <p:txBody>
          <a:bodyPr wrap="square" rtlCol="0">
            <a:spAutoFit/>
          </a:bodyPr>
          <a:lstStyle/>
          <a:p>
            <a:pPr algn="just"/>
            <a:r>
              <a:rPr lang="bn-IN" sz="2400" dirty="0" smtClean="0">
                <a:latin typeface="NikoshBAN" panose="02000000000000000000" pitchFamily="2" charset="0"/>
                <a:cs typeface="NikoshBAN" panose="02000000000000000000" pitchFamily="2" charset="0"/>
              </a:rPr>
              <a:t>	সমাজবিজ্ঞানী এমিল ডুর্খেইম সামাজিক বিচ্যুতিমূলক আচরণ বিশ্লেষণের জন্য যে তত্ত্বের কথা বলেছেন তা </a:t>
            </a:r>
            <a:r>
              <a:rPr lang="bn-IN" sz="2400" dirty="0" smtClean="0">
                <a:solidFill>
                  <a:srgbClr val="FF0000"/>
                </a:solidFill>
                <a:latin typeface="NikoshBAN" panose="02000000000000000000" pitchFamily="2" charset="0"/>
                <a:cs typeface="NikoshBAN" panose="02000000000000000000" pitchFamily="2" charset="0"/>
              </a:rPr>
              <a:t>“নৈরাজ্যমুলক তত্ত্ব”(</a:t>
            </a:r>
            <a:r>
              <a:rPr lang="en-US" sz="2400" dirty="0" smtClean="0">
                <a:solidFill>
                  <a:srgbClr val="FF0000"/>
                </a:solidFill>
                <a:latin typeface="Times New Roman" panose="02020603050405020304" pitchFamily="18" charset="0"/>
                <a:cs typeface="Times New Roman" panose="02020603050405020304" pitchFamily="18" charset="0"/>
              </a:rPr>
              <a:t>Anomic Theory</a:t>
            </a:r>
            <a:r>
              <a:rPr lang="en-US" sz="2400" dirty="0" smtClean="0">
                <a:latin typeface="Times New Roman" panose="02020603050405020304" pitchFamily="18" charset="0"/>
                <a:cs typeface="Times New Roman" panose="02020603050405020304" pitchFamily="18" charset="0"/>
              </a:rPr>
              <a:t>) </a:t>
            </a:r>
            <a:r>
              <a:rPr lang="bn-IN" sz="2400" dirty="0" smtClean="0">
                <a:latin typeface="NikoshBAN" panose="02000000000000000000" pitchFamily="2" charset="0"/>
                <a:cs typeface="NikoshBAN" panose="02000000000000000000" pitchFamily="2" charset="0"/>
              </a:rPr>
              <a:t>নামে পরিচিত।</a:t>
            </a:r>
            <a:r>
              <a:rPr lang="bn-IN" sz="2400" dirty="0">
                <a:latin typeface="NikoshBAN" panose="02000000000000000000" pitchFamily="2" charset="0"/>
                <a:cs typeface="NikoshBAN" panose="02000000000000000000" pitchFamily="2" charset="0"/>
              </a:rPr>
              <a:t> এমিল ডুর্খেইম </a:t>
            </a:r>
            <a:r>
              <a:rPr lang="bn-IN" sz="2400" dirty="0" smtClean="0">
                <a:latin typeface="NikoshBAN" panose="02000000000000000000" pitchFamily="2" charset="0"/>
                <a:cs typeface="NikoshBAN" panose="02000000000000000000" pitchFamily="2" charset="0"/>
              </a:rPr>
              <a:t>নৈরাজ্য বলতে সমাজের অস্বাভাবিক অবস্থাকে বুঝিয়েছেন।অর্থাৎ সমাজে যখন সামাজিক আইনকানুনগুলো উপেক্ষিত হতে থাকে,সামাজিক শৃংখলা বলতে কিছুই থাকে না এবং সমাজে চরম অশান্তি বিরাজ করে তখন সেই দুর্বিসহ অবস্থাটিই হছে নৈরাজ্য(</a:t>
            </a:r>
            <a:r>
              <a:rPr lang="en-US" sz="2400" dirty="0" smtClean="0">
                <a:latin typeface="Times New Roman" panose="02020603050405020304" pitchFamily="18" charset="0"/>
                <a:cs typeface="Times New Roman" panose="02020603050405020304" pitchFamily="18" charset="0"/>
              </a:rPr>
              <a:t>Anomic</a:t>
            </a:r>
            <a:r>
              <a:rPr lang="bn-IN" sz="2400" dirty="0" smtClean="0">
                <a:latin typeface="Times New Roman" panose="02020603050405020304" pitchFamily="18" charset="0"/>
                <a:cs typeface="NikoshBAN" panose="02000000000000000000" pitchFamily="2" charset="0"/>
              </a:rPr>
              <a:t>)।</a:t>
            </a:r>
            <a:r>
              <a:rPr lang="bn-IN" sz="2400" dirty="0">
                <a:latin typeface="Times New Roman" panose="02020603050405020304" pitchFamily="18" charset="0"/>
                <a:cs typeface="NikoshBAN" panose="02000000000000000000" pitchFamily="2" charset="0"/>
              </a:rPr>
              <a:t> </a:t>
            </a:r>
            <a:r>
              <a:rPr lang="bn-IN" sz="2400" dirty="0">
                <a:latin typeface="NikoshBAN" panose="02000000000000000000" pitchFamily="2" charset="0"/>
                <a:cs typeface="NikoshBAN" panose="02000000000000000000" pitchFamily="2" charset="0"/>
              </a:rPr>
              <a:t>এমিল ডুর্খেইম </a:t>
            </a:r>
            <a:r>
              <a:rPr lang="bn-IN" sz="2400" dirty="0" smtClean="0">
                <a:latin typeface="NikoshBAN" panose="02000000000000000000" pitchFamily="2" charset="0"/>
                <a:cs typeface="NikoshBAN" panose="02000000000000000000" pitchFamily="2" charset="0"/>
              </a:rPr>
              <a:t>মনে করেন,</a:t>
            </a:r>
            <a:r>
              <a:rPr lang="en-US" sz="2400" dirty="0" smtClean="0">
                <a:latin typeface="NikoshBAN" panose="02000000000000000000" pitchFamily="2" charset="0"/>
                <a:cs typeface="NikoshBAN" panose="02000000000000000000" pitchFamily="2" charset="0"/>
              </a:rPr>
              <a:t> </a:t>
            </a:r>
            <a:r>
              <a:rPr lang="bn-IN" sz="2400" dirty="0" smtClean="0">
                <a:latin typeface="NikoshBAN" panose="02000000000000000000" pitchFamily="2" charset="0"/>
                <a:cs typeface="NikoshBAN" panose="02000000000000000000" pitchFamily="2" charset="0"/>
              </a:rPr>
              <a:t>যখন সমাজে </a:t>
            </a:r>
            <a:r>
              <a:rPr lang="en-US" sz="2400" dirty="0" err="1" smtClean="0">
                <a:latin typeface="NikoshBAN" panose="02000000000000000000" pitchFamily="2" charset="0"/>
                <a:cs typeface="NikoshBAN" panose="02000000000000000000" pitchFamily="2" charset="0"/>
              </a:rPr>
              <a:t>একটি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বৃহ</a:t>
            </a:r>
            <a:r>
              <a:rPr lang="en-US" sz="2400" dirty="0" smtClean="0">
                <a:latin typeface="NikoshBAN" panose="02000000000000000000" pitchFamily="2" charset="0"/>
                <a:cs typeface="NikoshBAN" panose="02000000000000000000" pitchFamily="2" charset="0"/>
              </a:rPr>
              <a:t>ৎ </a:t>
            </a:r>
            <a:r>
              <a:rPr lang="en-US" sz="2400" dirty="0" err="1" smtClean="0">
                <a:latin typeface="NikoshBAN" panose="02000000000000000000" pitchFamily="2" charset="0"/>
                <a:cs typeface="NikoshBAN" panose="02000000000000000000" pitchFamily="2" charset="0"/>
              </a:rPr>
              <a:t>অংশ</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তাদের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ন্যায়পরায়ণতা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নীতি-নৈতিকতা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সাধুতা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হারিয়ে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ফেলে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মূল্যবোধহীন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রাজ্যের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বাসিন্দা</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চরম</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হতাশায়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নিমজ্জিত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তখন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যে</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পরিস্থিতির</a:t>
            </a:r>
            <a:r>
              <a:rPr lang="en-US" sz="2400" dirty="0" smtClean="0">
                <a:latin typeface="NikoshBAN" panose="02000000000000000000" pitchFamily="2" charset="0"/>
                <a:cs typeface="NikoshBAN" panose="02000000000000000000" pitchFamily="2" charset="0"/>
              </a:rPr>
              <a:t> </a:t>
            </a:r>
            <a:r>
              <a:rPr lang="bn-IN" sz="2400" dirty="0" smtClean="0">
                <a:latin typeface="NikoshBAN" panose="02000000000000000000" pitchFamily="2" charset="0"/>
                <a:cs typeface="NikoshBAN" panose="02000000000000000000" pitchFamily="2" charset="0"/>
              </a:rPr>
              <a:t>সৃষ্টি হয় সেই পরিস্থিতিই হচ্ছে বিচ্যুতি বা </a:t>
            </a:r>
            <a:r>
              <a:rPr lang="en-US" sz="2400" dirty="0" err="1" smtClean="0">
                <a:latin typeface="Times New Roman" panose="02020603050405020304" pitchFamily="18" charset="0"/>
                <a:cs typeface="Times New Roman" panose="02020603050405020304" pitchFamily="18" charset="0"/>
              </a:rPr>
              <a:t>Daviance</a:t>
            </a:r>
            <a:r>
              <a:rPr lang="en-US" sz="2400" dirty="0" smtClean="0">
                <a:latin typeface="Times New Roman" panose="02020603050405020304" pitchFamily="18" charset="0"/>
                <a:cs typeface="Times New Roman" panose="02020603050405020304" pitchFamily="18" charset="0"/>
              </a:rPr>
              <a:t>.</a:t>
            </a:r>
            <a:endParaRPr lang="bn-IN" sz="2400" dirty="0" smtClean="0">
              <a:latin typeface="Times New Roman" panose="02020603050405020304" pitchFamily="18" charset="0"/>
              <a:cs typeface="NikoshBAN" panose="02000000000000000000" pitchFamily="2" charset="0"/>
            </a:endParaRPr>
          </a:p>
        </p:txBody>
      </p:sp>
      <p:grpSp>
        <p:nvGrpSpPr>
          <p:cNvPr id="6" name="Diagram group"/>
          <p:cNvGrpSpPr/>
          <p:nvPr/>
        </p:nvGrpSpPr>
        <p:grpSpPr>
          <a:xfrm>
            <a:off x="3682652" y="579290"/>
            <a:ext cx="4697260" cy="760995"/>
            <a:chOff x="4133849" y="0"/>
            <a:chExt cx="3924300" cy="1068946"/>
          </a:xfrm>
          <a:scene3d>
            <a:camera prst="orthographicFront">
              <a:rot lat="0" lon="0" rev="0"/>
            </a:camera>
            <a:lightRig rig="glow" dir="t">
              <a:rot lat="0" lon="0" rev="4800000"/>
            </a:lightRig>
          </a:scene3d>
        </p:grpSpPr>
        <p:grpSp>
          <p:nvGrpSpPr>
            <p:cNvPr id="7" name="Group 6"/>
            <p:cNvGrpSpPr/>
            <p:nvPr/>
          </p:nvGrpSpPr>
          <p:grpSpPr>
            <a:xfrm>
              <a:off x="4133849" y="0"/>
              <a:ext cx="3924300" cy="1068946"/>
              <a:chOff x="4133849" y="0"/>
              <a:chExt cx="3924300" cy="1068946"/>
            </a:xfrm>
            <a:scene3d>
              <a:camera prst="orthographicFront">
                <a:rot lat="0" lon="0" rev="0"/>
              </a:camera>
              <a:lightRig rig="glow" dir="t">
                <a:rot lat="0" lon="0" rev="4800000"/>
              </a:lightRig>
            </a:scene3d>
          </p:grpSpPr>
          <p:sp>
            <p:nvSpPr>
              <p:cNvPr id="8" name="Rounded Rectangle 7"/>
              <p:cNvSpPr/>
              <p:nvPr/>
            </p:nvSpPr>
            <p:spPr>
              <a:xfrm>
                <a:off x="4133849" y="0"/>
                <a:ext cx="3924300" cy="1068946"/>
              </a:xfrm>
              <a:prstGeom prst="roundRect">
                <a:avLst/>
              </a:prstGeom>
              <a:solidFill>
                <a:schemeClr val="bg1"/>
              </a:solidFill>
              <a:ln w="57150">
                <a:solidFill>
                  <a:srgbClr val="00B0F0"/>
                </a:solidFill>
              </a:ln>
              <a:effectLst>
                <a:outerShdw blurRad="190500" dist="228600" dir="2700000" algn="ctr">
                  <a:srgbClr val="000000">
                    <a:alpha val="30000"/>
                  </a:srgbClr>
                </a:outerShdw>
              </a:effectLst>
              <a:sp3d prstMaterial="matte">
                <a:bevelT w="127000" h="63500"/>
              </a:sp3d>
            </p:spPr>
            <p:style>
              <a:lnRef idx="0">
                <a:scrgbClr r="0" g="0" b="0"/>
              </a:lnRef>
              <a:fillRef idx="1">
                <a:scrgbClr r="0" g="0" b="0"/>
              </a:fillRef>
              <a:effectRef idx="2">
                <a:scrgbClr r="0" g="0" b="0"/>
              </a:effectRef>
              <a:fontRef idx="minor">
                <a:schemeClr val="lt1"/>
              </a:fontRef>
            </p:style>
          </p:sp>
          <p:sp>
            <p:nvSpPr>
              <p:cNvPr id="9" name="Rounded Rectangle 4"/>
              <p:cNvSpPr/>
              <p:nvPr/>
            </p:nvSpPr>
            <p:spPr>
              <a:xfrm>
                <a:off x="4186031" y="52182"/>
                <a:ext cx="3819936" cy="96458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1450" tIns="171450" rIns="171450" bIns="171450" numCol="1" spcCol="1270" anchor="ctr" anchorCtr="0">
                <a:noAutofit/>
              </a:bodyPr>
              <a:lstStyle/>
              <a:p>
                <a:pPr lvl="0" algn="ctr" defTabSz="2000250" rtl="0">
                  <a:lnSpc>
                    <a:spcPct val="90000"/>
                  </a:lnSpc>
                  <a:spcBef>
                    <a:spcPct val="0"/>
                  </a:spcBef>
                  <a:spcAft>
                    <a:spcPct val="35000"/>
                  </a:spcAft>
                </a:pPr>
                <a:r>
                  <a:rPr lang="en-US" sz="5400" kern="1200" dirty="0" err="1" smtClean="0">
                    <a:solidFill>
                      <a:sysClr val="windowText" lastClr="000000"/>
                    </a:solidFill>
                    <a:latin typeface="NikoshBAN" panose="02000000000000000000" pitchFamily="2" charset="0"/>
                    <a:cs typeface="NikoshBAN" panose="02000000000000000000" pitchFamily="2" charset="0"/>
                  </a:rPr>
                  <a:t>এমিল</a:t>
                </a:r>
                <a:r>
                  <a:rPr lang="en-US" sz="5400" kern="1200" dirty="0" smtClean="0">
                    <a:solidFill>
                      <a:sysClr val="windowText" lastClr="000000"/>
                    </a:solidFill>
                    <a:latin typeface="NikoshBAN" panose="02000000000000000000" pitchFamily="2" charset="0"/>
                    <a:cs typeface="NikoshBAN" panose="02000000000000000000" pitchFamily="2" charset="0"/>
                  </a:rPr>
                  <a:t> </a:t>
                </a:r>
                <a:r>
                  <a:rPr lang="en-US" sz="5400" kern="1200" dirty="0" err="1" smtClean="0">
                    <a:solidFill>
                      <a:sysClr val="windowText" lastClr="000000"/>
                    </a:solidFill>
                    <a:latin typeface="NikoshBAN" panose="02000000000000000000" pitchFamily="2" charset="0"/>
                    <a:cs typeface="NikoshBAN" panose="02000000000000000000" pitchFamily="2" charset="0"/>
                  </a:rPr>
                  <a:t>ডুর্খীমের</a:t>
                </a:r>
                <a:r>
                  <a:rPr lang="en-US" sz="5400" kern="1200" dirty="0" smtClean="0">
                    <a:solidFill>
                      <a:sysClr val="windowText" lastClr="000000"/>
                    </a:solidFill>
                    <a:latin typeface="NikoshBAN" panose="02000000000000000000" pitchFamily="2" charset="0"/>
                    <a:cs typeface="NikoshBAN" panose="02000000000000000000" pitchFamily="2" charset="0"/>
                  </a:rPr>
                  <a:t> </a:t>
                </a:r>
                <a:r>
                  <a:rPr lang="en-US" sz="5400" kern="1200" dirty="0" err="1" smtClean="0">
                    <a:solidFill>
                      <a:sysClr val="windowText" lastClr="000000"/>
                    </a:solidFill>
                    <a:latin typeface="NikoshBAN" panose="02000000000000000000" pitchFamily="2" charset="0"/>
                    <a:cs typeface="NikoshBAN" panose="02000000000000000000" pitchFamily="2" charset="0"/>
                  </a:rPr>
                  <a:t>তত্ত্ব</a:t>
                </a:r>
                <a:endParaRPr lang="en-US" sz="5400" kern="1200" dirty="0">
                  <a:solidFill>
                    <a:sysClr val="windowText" lastClr="000000"/>
                  </a:solidFill>
                  <a:latin typeface="NikoshBAN" panose="02000000000000000000" pitchFamily="2" charset="0"/>
                  <a:cs typeface="NikoshBAN" panose="02000000000000000000" pitchFamily="2" charset="0"/>
                </a:endParaRPr>
              </a:p>
            </p:txBody>
          </p:sp>
        </p:gr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4520" y="1470722"/>
            <a:ext cx="2329842" cy="3138855"/>
          </a:xfrm>
          <a:prstGeom prst="rect">
            <a:avLst/>
          </a:prstGeom>
        </p:spPr>
      </p:pic>
      <p:sp>
        <p:nvSpPr>
          <p:cNvPr id="10" name="Rectangle 9"/>
          <p:cNvSpPr/>
          <p:nvPr/>
        </p:nvSpPr>
        <p:spPr>
          <a:xfrm>
            <a:off x="513567" y="4595903"/>
            <a:ext cx="11210796" cy="1569660"/>
          </a:xfrm>
          <a:prstGeom prst="rect">
            <a:avLst/>
          </a:prstGeom>
        </p:spPr>
        <p:txBody>
          <a:bodyPr wrap="square">
            <a:spAutoFit/>
          </a:bodyPr>
          <a:lstStyle/>
          <a:p>
            <a:pPr algn="just"/>
            <a:r>
              <a:rPr lang="en-US" sz="2400" dirty="0" smtClean="0">
                <a:latin typeface="NikoshBAN" panose="02000000000000000000" pitchFamily="2" charset="0"/>
                <a:cs typeface="NikoshBAN" panose="02000000000000000000" pitchFamily="2" charset="0"/>
              </a:rPr>
              <a:t>	</a:t>
            </a:r>
            <a:r>
              <a:rPr lang="bn-IN" sz="2400" dirty="0" smtClean="0">
                <a:latin typeface="NikoshBAN" panose="02000000000000000000" pitchFamily="2" charset="0"/>
                <a:cs typeface="NikoshBAN" panose="02000000000000000000" pitchFamily="2" charset="0"/>
              </a:rPr>
              <a:t>ডুর্খেইম </a:t>
            </a:r>
            <a:r>
              <a:rPr lang="bn-IN" sz="2400" dirty="0">
                <a:latin typeface="NikoshBAN" panose="02000000000000000000" pitchFamily="2" charset="0"/>
                <a:cs typeface="NikoshBAN" panose="02000000000000000000" pitchFamily="2" charset="0"/>
              </a:rPr>
              <a:t>মনে করেন যখন দ্রুত কোন সামাজিক পরিবর্তন সাধিত হয় তখনই সমাজের অস্বাভাবিক আচরগুলোও দ্রুত বিস্তার লাভ করে।যখন বৈজ্ঞানিক প্রযুক্তি ও সামাজিক কাঠামো বিভিন্ন ধারায় বদলায় তখন বিচ্যুতিমূলক আচরণের প্রবণতাও বেড়ে যায়। এমিল ডুর্খেইম এর মতে</a:t>
            </a:r>
            <a:r>
              <a:rPr lang="bn-IN" sz="2400" dirty="0" smtClean="0">
                <a:latin typeface="NikoshBAN" panose="02000000000000000000" pitchFamily="2" charset="0"/>
                <a:cs typeface="NikoshBAN" panose="02000000000000000000" pitchFamily="2" charset="0"/>
              </a:rPr>
              <a:t>,</a:t>
            </a:r>
            <a:r>
              <a:rPr lang="en-US" sz="2400" dirty="0" smtClean="0">
                <a:latin typeface="NikoshBAN" panose="02000000000000000000" pitchFamily="2" charset="0"/>
                <a:cs typeface="NikoshBAN" panose="02000000000000000000" pitchFamily="2" charset="0"/>
              </a:rPr>
              <a:t> </a:t>
            </a:r>
            <a:r>
              <a:rPr lang="bn-IN" sz="2400" dirty="0" smtClean="0">
                <a:latin typeface="NikoshBAN" panose="02000000000000000000" pitchFamily="2" charset="0"/>
                <a:cs typeface="NikoshBAN" panose="02000000000000000000" pitchFamily="2" charset="0"/>
              </a:rPr>
              <a:t>অর্থনৈতিক </a:t>
            </a:r>
            <a:r>
              <a:rPr lang="bn-IN" sz="2400" dirty="0">
                <a:latin typeface="NikoshBAN" panose="02000000000000000000" pitchFamily="2" charset="0"/>
                <a:cs typeface="NikoshBAN" panose="02000000000000000000" pitchFamily="2" charset="0"/>
              </a:rPr>
              <a:t>মন্দায় যেমন মানুষের বিচ্যুতিমূলক আচরণের প্রবণতাকে বৃদ্ধি করে তেমনি অর্থনৈতিক পরিবর্তনের সময় সামাজিক মূল্যবোধের প্রতি মানূষের অনীহার কারণেই এ প্রবণতা বৃধি পায়।</a:t>
            </a:r>
            <a:endParaRPr lang="en-US" sz="2400" dirty="0">
              <a:latin typeface="NikoshBAN" panose="02000000000000000000" pitchFamily="2" charset="0"/>
              <a:cs typeface="NikoshBAN" panose="02000000000000000000" pitchFamily="2" charset="0"/>
            </a:endParaRPr>
          </a:p>
        </p:txBody>
      </p:sp>
    </p:spTree>
    <p:custDataLst>
      <p:tags r:id="rId1"/>
    </p:custDataLst>
    <p:extLst>
      <p:ext uri="{BB962C8B-B14F-4D97-AF65-F5344CB8AC3E}">
        <p14:creationId xmlns:p14="http://schemas.microsoft.com/office/powerpoint/2010/main" val="23847589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1339">
        <p15:prstTrans prst="pageCurlDouble"/>
      </p:transition>
    </mc:Choice>
    <mc:Fallback xmlns="">
      <p:transition spd="slow" advTm="41339">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1040" y="1084835"/>
            <a:ext cx="9169053" cy="5632311"/>
          </a:xfrm>
          <a:prstGeom prst="rect">
            <a:avLst/>
          </a:prstGeom>
          <a:solidFill>
            <a:schemeClr val="bg1"/>
          </a:solidFill>
          <a:ln>
            <a:noFill/>
          </a:ln>
          <a:effectLst/>
        </p:spPr>
        <p:txBody>
          <a:bodyPr wrap="square" rtlCol="0">
            <a:spAutoFit/>
          </a:bodyPr>
          <a:lstStyle/>
          <a:p>
            <a:pPr algn="just"/>
            <a:r>
              <a:rPr lang="en-US" sz="2400" dirty="0" smtClean="0">
                <a:latin typeface="NikoshBAN" panose="02000000000000000000" pitchFamily="2" charset="0"/>
                <a:cs typeface="NikoshBAN" panose="02000000000000000000" pitchFamily="2" charset="0"/>
              </a:rPr>
              <a:t>	</a:t>
            </a:r>
            <a:r>
              <a:rPr lang="bn-IN" sz="2400" dirty="0" smtClean="0">
                <a:latin typeface="NikoshBAN" panose="02000000000000000000" pitchFamily="2" charset="0"/>
                <a:cs typeface="NikoshBAN" panose="02000000000000000000" pitchFamily="2" charset="0"/>
              </a:rPr>
              <a:t>রবার্ট কে</a:t>
            </a:r>
            <a:r>
              <a:rPr lang="en-US" sz="2400" dirty="0" smtClean="0">
                <a:latin typeface="NikoshBAN" panose="02000000000000000000" pitchFamily="2" charset="0"/>
                <a:cs typeface="NikoshBAN" panose="02000000000000000000" pitchFamily="2" charset="0"/>
              </a:rPr>
              <a:t>. </a:t>
            </a:r>
            <a:r>
              <a:rPr lang="bn-IN" sz="2400" dirty="0" smtClean="0">
                <a:latin typeface="NikoshBAN" panose="02000000000000000000" pitchFamily="2" charset="0"/>
                <a:cs typeface="NikoshBAN" panose="02000000000000000000" pitchFamily="2" charset="0"/>
              </a:rPr>
              <a:t>মার্টন</a:t>
            </a:r>
            <a:r>
              <a:rPr lang="en-US" sz="2400" dirty="0" smtClean="0">
                <a:latin typeface="NikoshBAN" panose="02000000000000000000" pitchFamily="2" charset="0"/>
                <a:cs typeface="NikoshBAN" panose="02000000000000000000" pitchFamily="2" charset="0"/>
              </a:rPr>
              <a:t> </a:t>
            </a:r>
            <a:r>
              <a:rPr lang="bn-IN" sz="2400" dirty="0" smtClean="0">
                <a:latin typeface="NikoshBAN" panose="02000000000000000000" pitchFamily="2" charset="0"/>
                <a:cs typeface="NikoshBAN" panose="02000000000000000000" pitchFamily="2" charset="0"/>
              </a:rPr>
              <a:t>(</a:t>
            </a:r>
            <a:r>
              <a:rPr lang="en-US" sz="2400" dirty="0" smtClean="0">
                <a:latin typeface="Times New Roman" panose="02020603050405020304" pitchFamily="18" charset="0"/>
                <a:cs typeface="Times New Roman" panose="02020603050405020304" pitchFamily="18" charset="0"/>
              </a:rPr>
              <a:t>Robert K. Morton</a:t>
            </a:r>
            <a:r>
              <a:rPr lang="en-US" sz="2400" dirty="0" smtClean="0">
                <a:latin typeface="NikoshBAN" panose="02000000000000000000" pitchFamily="2" charset="0"/>
                <a:cs typeface="NikoshBAN" panose="02000000000000000000" pitchFamily="2" charset="0"/>
              </a:rPr>
              <a:t>)  </a:t>
            </a:r>
            <a:r>
              <a:rPr lang="bn-IN" sz="2400" dirty="0" smtClean="0">
                <a:latin typeface="NikoshBAN" panose="02000000000000000000" pitchFamily="2" charset="0"/>
                <a:cs typeface="NikoshBAN" panose="02000000000000000000" pitchFamily="2" charset="0"/>
              </a:rPr>
              <a:t>তাঁর</a:t>
            </a:r>
            <a:r>
              <a:rPr lang="en-US" sz="2400" dirty="0" smtClean="0">
                <a:latin typeface="NikoshBAN" panose="02000000000000000000" pitchFamily="2" charset="0"/>
                <a:cs typeface="NikoshBAN" panose="02000000000000000000" pitchFamily="2" charset="0"/>
              </a:rPr>
              <a:t> “</a:t>
            </a:r>
            <a:r>
              <a:rPr lang="en-US" sz="2400" dirty="0" smtClean="0">
                <a:latin typeface="Times New Roman" panose="02020603050405020304" pitchFamily="18" charset="0"/>
                <a:cs typeface="Times New Roman" panose="02020603050405020304" pitchFamily="18" charset="0"/>
              </a:rPr>
              <a:t>Social Structure and Anomie”-</a:t>
            </a:r>
            <a:r>
              <a:rPr lang="en-US" sz="2400" dirty="0" err="1" smtClean="0">
                <a:latin typeface="NikoshBAN" panose="02000000000000000000" pitchFamily="2" charset="0"/>
                <a:cs typeface="NikoshBAN" panose="02000000000000000000" pitchFamily="2" charset="0"/>
              </a:rPr>
              <a:t>গ্রন্থে</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NikoshBAN" panose="02000000000000000000" pitchFamily="2" charset="0"/>
                <a:cs typeface="NikoshBAN" panose="02000000000000000000" pitchFamily="2" charset="0"/>
              </a:rPr>
              <a:t>বিচ্যুতিমূলক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আচরণ</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বিশ্লেষণের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ক্ষেত্রে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যে</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তত্ত্ব</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দিয়েছেন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অনেকে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তাকে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আদর্শহীনতার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তত্ত্ব</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নৈরাজ্যের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কাঠামোবাদী</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তত্ত্ব</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অভিহিত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করেছেন।তিনি</a:t>
            </a:r>
            <a:r>
              <a:rPr lang="en-US" sz="2400" dirty="0" smtClean="0">
                <a:latin typeface="NikoshBAN" panose="02000000000000000000" pitchFamily="2" charset="0"/>
                <a:cs typeface="NikoshBAN" panose="02000000000000000000" pitchFamily="2" charset="0"/>
              </a:rPr>
              <a:t> এ </a:t>
            </a:r>
            <a:r>
              <a:rPr lang="en-US" sz="2400" dirty="0" err="1" smtClean="0">
                <a:latin typeface="NikoshBAN" panose="02000000000000000000" pitchFamily="2" charset="0"/>
                <a:cs typeface="NikoshBAN" panose="02000000000000000000" pitchFamily="2" charset="0"/>
              </a:rPr>
              <a:t>তত্ত্বে</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আচরণ</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বিশ্লেষণের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ক্ষেত্রে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দু’টি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বিষয়কে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সম্পর্কযুক্ত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করেছেন।একটি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হচ্ছে</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সাংকৃতিক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লক্ষ্য</a:t>
            </a:r>
            <a:r>
              <a:rPr lang="en-US" sz="2400" dirty="0" smtClean="0">
                <a:latin typeface="NikoshBAN" panose="02000000000000000000" pitchFamily="2" charset="0"/>
                <a:cs typeface="NikoshBAN" panose="02000000000000000000" pitchFamily="2" charset="0"/>
              </a:rPr>
              <a:t> (</a:t>
            </a:r>
            <a:r>
              <a:rPr lang="en-US" sz="2400" dirty="0" smtClean="0">
                <a:latin typeface="Times New Roman" panose="02020603050405020304" pitchFamily="18" charset="0"/>
                <a:cs typeface="Times New Roman" panose="02020603050405020304" pitchFamily="18" charset="0"/>
              </a:rPr>
              <a:t>Goal</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আরেকটি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হচ্ছে</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প্রাতিষ্ঠানিক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উপায়</a:t>
            </a:r>
            <a:r>
              <a:rPr lang="en-US" sz="2400" dirty="0" smtClean="0">
                <a:latin typeface="NikoshBAN" panose="02000000000000000000" pitchFamily="2" charset="0"/>
                <a:cs typeface="NikoshBAN" panose="02000000000000000000" pitchFamily="2" charset="0"/>
              </a:rPr>
              <a:t> (</a:t>
            </a:r>
            <a:r>
              <a:rPr lang="en-US" sz="2400" dirty="0" smtClean="0">
                <a:latin typeface="Times New Roman" panose="02020603050405020304" pitchFamily="18" charset="0"/>
                <a:cs typeface="Times New Roman" panose="02020603050405020304" pitchFamily="18" charset="0"/>
              </a:rPr>
              <a:t>Means</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সাংস্কৃতিক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লক্ষ্য</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সমাজের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আকাঙ্খা</a:t>
            </a:r>
            <a:r>
              <a:rPr lang="bn-IN"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যেমনঃ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কৃতকার্য</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অর্থ</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ক্ষমতা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সন্মান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ইত্যাদি</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নির্দেশ</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করে।আর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উপায়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এসব</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লক্ষ্য</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অর্জনের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জন্য</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সমাজ</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অনুমোদিত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পথ</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গ্রহনযোগ্য</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মাত্রা</a:t>
            </a:r>
            <a:r>
              <a:rPr lang="en-US" sz="2400" dirty="0" smtClean="0">
                <a:latin typeface="NikoshBAN" panose="02000000000000000000" pitchFamily="2" charset="0"/>
                <a:cs typeface="NikoshBAN" panose="02000000000000000000" pitchFamily="2" charset="0"/>
              </a:rPr>
              <a:t>।।এ </a:t>
            </a:r>
            <a:r>
              <a:rPr lang="en-US" sz="2400" dirty="0" err="1" smtClean="0">
                <a:latin typeface="NikoshBAN" panose="02000000000000000000" pitchFamily="2" charset="0"/>
                <a:cs typeface="NikoshBAN" panose="02000000000000000000" pitchFamily="2" charset="0"/>
              </a:rPr>
              <a:t>তত্ত্বটি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বিশ্লেষণের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জন্য</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উদাহরণ</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হিসেবে</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মার্টন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আমেরিকার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প্রেক্ষাপট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বেছে</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নিয়েছেন</a:t>
            </a:r>
            <a:r>
              <a:rPr lang="en-US" sz="2400" dirty="0" smtClean="0">
                <a:latin typeface="NikoshBAN" panose="02000000000000000000" pitchFamily="2" charset="0"/>
                <a:cs typeface="NikoshBAN" panose="02000000000000000000" pitchFamily="2" charset="0"/>
              </a:rPr>
              <a:t>।</a:t>
            </a:r>
          </a:p>
          <a:p>
            <a:pPr algn="just"/>
            <a:r>
              <a:rPr lang="en-US" sz="2400" dirty="0">
                <a:latin typeface="NikoshBAN" panose="02000000000000000000" pitchFamily="2" charset="0"/>
                <a:cs typeface="NikoshBAN" panose="02000000000000000000" pitchFamily="2" charset="0"/>
              </a:rPr>
              <a:t>	</a:t>
            </a:r>
            <a:r>
              <a:rPr lang="bn-IN" sz="2400" dirty="0" smtClean="0">
                <a:latin typeface="NikoshBAN" panose="02000000000000000000" pitchFamily="2" charset="0"/>
                <a:cs typeface="NikoshBAN" panose="02000000000000000000" pitchFamily="2" charset="0"/>
              </a:rPr>
              <a:t>আমেরিকাতে সাংস্কৃতিক লক্ষ্য হিসেবে সাফল্যকে বেছে নেওয়া হয়েছে।সুতরাং সাংস্কৃতিক লক্ষ্য এবং সাংস্কৃতিক কাঠামো উভয়ই সাফল্যের ওপর জোর দেয়।এক্ষেত্রে ব্যক্তিকে সমাজের নানা বিষয়ের মধ্য দিয়ে সাফল্যের দিকে এগিয়ে যেতে হয়।অধিকাংশ ব্যক্তির উদ্দেশ্য সফল হয় না বলে তাদের মধ্যে এক ধরণের প্রতিক্রিয়া সৃষ্টি হয় এবং এ প্রতিক্রিয়া তাদের আচরণের মধ্যে দিয়ে প্রকাশ পায়।  সমাজ কাঠামো এবং সাংস্কৃতিক কাঠামোর দ্বন্দ্ব ব্যক্তির মধ্যে প্রতিক্রিয়া সৃষ্টি করে।সামাজিক বিচ্যুতিমূলক আচরণ বিশ্লেষণের </a:t>
            </a:r>
            <a:r>
              <a:rPr lang="en-US" sz="2400" dirty="0" err="1" smtClean="0">
                <a:latin typeface="NikoshBAN" panose="02000000000000000000" pitchFamily="2" charset="0"/>
                <a:cs typeface="NikoshBAN" panose="02000000000000000000" pitchFamily="2" charset="0"/>
              </a:rPr>
              <a:t>ক্ষে</a:t>
            </a:r>
            <a:r>
              <a:rPr lang="bn-IN" sz="2400" dirty="0" smtClean="0">
                <a:latin typeface="NikoshBAN" panose="02000000000000000000" pitchFamily="2" charset="0"/>
                <a:cs typeface="NikoshBAN" panose="02000000000000000000" pitchFamily="2" charset="0"/>
              </a:rPr>
              <a:t>ত্রে রবার্ট </a:t>
            </a:r>
            <a:r>
              <a:rPr lang="bn-IN" sz="2400" dirty="0" smtClean="0">
                <a:latin typeface="NikoshBAN" panose="02000000000000000000" pitchFamily="2" charset="0"/>
                <a:cs typeface="NikoshBAN" panose="02000000000000000000" pitchFamily="2" charset="0"/>
              </a:rPr>
              <a:t>কে</a:t>
            </a:r>
            <a:r>
              <a:rPr lang="en-US" sz="2400" dirty="0" smtClean="0">
                <a:latin typeface="NikoshBAN" panose="02000000000000000000" pitchFamily="2" charset="0"/>
                <a:cs typeface="NikoshBAN" panose="02000000000000000000" pitchFamily="2" charset="0"/>
              </a:rPr>
              <a:t>. </a:t>
            </a:r>
            <a:r>
              <a:rPr lang="bn-IN" sz="2400" dirty="0" smtClean="0">
                <a:latin typeface="NikoshBAN" panose="02000000000000000000" pitchFamily="2" charset="0"/>
                <a:cs typeface="NikoshBAN" panose="02000000000000000000" pitchFamily="2" charset="0"/>
              </a:rPr>
              <a:t>মার্টন </a:t>
            </a:r>
            <a:r>
              <a:rPr lang="bn-IN" sz="2400" dirty="0" smtClean="0">
                <a:latin typeface="NikoshBAN" panose="02000000000000000000" pitchFamily="2" charset="0"/>
                <a:cs typeface="NikoshBAN" panose="02000000000000000000" pitchFamily="2" charset="0"/>
              </a:rPr>
              <a:t>এর তত্ত্বের কয়েকটি গুরুত্বপুর্ণ দিক রয়েছে।যেমনঃ</a:t>
            </a:r>
            <a:r>
              <a:rPr lang="en-US" sz="2400" dirty="0" smtClean="0">
                <a:latin typeface="NikoshBAN" panose="02000000000000000000" pitchFamily="2" charset="0"/>
                <a:cs typeface="NikoshBAN" panose="02000000000000000000" pitchFamily="2" charset="0"/>
              </a:rPr>
              <a:t>	</a:t>
            </a:r>
          </a:p>
        </p:txBody>
      </p:sp>
      <p:sp>
        <p:nvSpPr>
          <p:cNvPr id="5" name="Rectangle 4"/>
          <p:cNvSpPr/>
          <p:nvPr/>
        </p:nvSpPr>
        <p:spPr>
          <a:xfrm>
            <a:off x="2693097" y="438504"/>
            <a:ext cx="4146114" cy="646331"/>
          </a:xfrm>
          <a:prstGeom prst="rect">
            <a:avLst/>
          </a:prstGeom>
          <a:solidFill>
            <a:schemeClr val="bg1"/>
          </a:solidFill>
          <a:scene3d>
            <a:camera prst="orthographicFront"/>
            <a:lightRig rig="threePt" dir="t"/>
          </a:scene3d>
          <a:sp3d>
            <a:bevelT prst="slope"/>
          </a:sp3d>
        </p:spPr>
        <p:txBody>
          <a:bodyPr wrap="square">
            <a:spAutoFit/>
          </a:bodyPr>
          <a:lstStyle/>
          <a:p>
            <a:pPr lvl="0" algn="ctr"/>
            <a:r>
              <a:rPr lang="bn-IN" sz="3600" dirty="0" smtClean="0">
                <a:solidFill>
                  <a:sysClr val="windowText" lastClr="000000"/>
                </a:solidFill>
                <a:latin typeface="NikoshBAN" panose="02000000000000000000" pitchFamily="2" charset="0"/>
                <a:cs typeface="NikoshBAN" panose="02000000000000000000" pitchFamily="2" charset="0"/>
              </a:rPr>
              <a:t>আর</a:t>
            </a:r>
            <a:r>
              <a:rPr lang="en-US" sz="3600" dirty="0" smtClean="0">
                <a:solidFill>
                  <a:sysClr val="windowText" lastClr="000000"/>
                </a:solidFill>
                <a:latin typeface="NikoshBAN" panose="02000000000000000000" pitchFamily="2" charset="0"/>
                <a:cs typeface="NikoshBAN" panose="02000000000000000000" pitchFamily="2" charset="0"/>
              </a:rPr>
              <a:t>.</a:t>
            </a:r>
            <a:r>
              <a:rPr lang="bn-IN" sz="3600" dirty="0" smtClean="0">
                <a:solidFill>
                  <a:sysClr val="windowText" lastClr="000000"/>
                </a:solidFill>
                <a:latin typeface="NikoshBAN" panose="02000000000000000000" pitchFamily="2" charset="0"/>
                <a:cs typeface="NikoshBAN" panose="02000000000000000000" pitchFamily="2" charset="0"/>
              </a:rPr>
              <a:t>কে</a:t>
            </a:r>
            <a:r>
              <a:rPr lang="en-US" sz="3600" dirty="0" smtClean="0">
                <a:solidFill>
                  <a:sysClr val="windowText" lastClr="000000"/>
                </a:solidFill>
                <a:latin typeface="NikoshBAN" panose="02000000000000000000" pitchFamily="2" charset="0"/>
                <a:cs typeface="NikoshBAN" panose="02000000000000000000" pitchFamily="2" charset="0"/>
              </a:rPr>
              <a:t>.</a:t>
            </a:r>
            <a:r>
              <a:rPr lang="bn-IN" sz="3600" dirty="0" smtClean="0">
                <a:solidFill>
                  <a:sysClr val="windowText" lastClr="000000"/>
                </a:solidFill>
                <a:latin typeface="NikoshBAN" panose="02000000000000000000" pitchFamily="2" charset="0"/>
                <a:cs typeface="NikoshBAN" panose="02000000000000000000" pitchFamily="2" charset="0"/>
              </a:rPr>
              <a:t>মার্টনের </a:t>
            </a:r>
            <a:r>
              <a:rPr lang="bn-IN" sz="3600" dirty="0">
                <a:solidFill>
                  <a:sysClr val="windowText" lastClr="000000"/>
                </a:solidFill>
                <a:latin typeface="NikoshBAN" panose="02000000000000000000" pitchFamily="2" charset="0"/>
                <a:cs typeface="NikoshBAN" panose="02000000000000000000" pitchFamily="2" charset="0"/>
              </a:rPr>
              <a:t>তত্ত্ব</a:t>
            </a:r>
            <a:endParaRPr lang="en-US" sz="3600" dirty="0">
              <a:solidFill>
                <a:sysClr val="windowText" lastClr="000000"/>
              </a:solidFill>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5369" r="17438"/>
          <a:stretch/>
        </p:blipFill>
        <p:spPr>
          <a:xfrm>
            <a:off x="9670092" y="3554880"/>
            <a:ext cx="2020867" cy="2733186"/>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0092" y="527300"/>
            <a:ext cx="2020867" cy="2381250"/>
          </a:xfrm>
          <a:prstGeom prst="rect">
            <a:avLst/>
          </a:prstGeom>
        </p:spPr>
      </p:pic>
      <p:sp>
        <p:nvSpPr>
          <p:cNvPr id="9" name="TextBox 8"/>
          <p:cNvSpPr txBox="1"/>
          <p:nvPr/>
        </p:nvSpPr>
        <p:spPr>
          <a:xfrm>
            <a:off x="9670092" y="2987300"/>
            <a:ext cx="2020867" cy="307777"/>
          </a:xfrm>
          <a:prstGeom prst="rect">
            <a:avLst/>
          </a:prstGeom>
          <a:solidFill>
            <a:schemeClr val="bg1"/>
          </a:solidFill>
          <a:scene3d>
            <a:camera prst="orthographicFront"/>
            <a:lightRig rig="threePt" dir="t"/>
          </a:scene3d>
          <a:sp3d>
            <a:bevelT prst="slope"/>
          </a:sp3d>
        </p:spPr>
        <p:txBody>
          <a:bodyPr wrap="square" rtlCol="0">
            <a:spAutoFit/>
          </a:bodyPr>
          <a:lstStyle/>
          <a:p>
            <a:pPr algn="ctr"/>
            <a:r>
              <a:rPr lang="en-US" sz="1400" dirty="0" smtClean="0"/>
              <a:t>Robert King Merton</a:t>
            </a:r>
            <a:endParaRPr lang="en-US" sz="1400" dirty="0"/>
          </a:p>
        </p:txBody>
      </p:sp>
    </p:spTree>
    <p:extLst>
      <p:ext uri="{BB962C8B-B14F-4D97-AF65-F5344CB8AC3E}">
        <p14:creationId xmlns:p14="http://schemas.microsoft.com/office/powerpoint/2010/main" val="21179292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8442">
        <p15:prstTrans prst="pageCurlDouble"/>
      </p:transition>
    </mc:Choice>
    <mc:Fallback xmlns="">
      <p:transition spd="slow" advTm="28442">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488515" y="5486044"/>
                <a:ext cx="11185744" cy="892552"/>
              </a:xfrm>
              <a:prstGeom prst="rect">
                <a:avLst/>
              </a:prstGeom>
              <a:noFill/>
            </p:spPr>
            <p:txBody>
              <a:bodyPr wrap="square" rtlCol="0">
                <a:spAutoFit/>
              </a:bodyPr>
              <a:lstStyle/>
              <a:p>
                <a:pPr algn="just"/>
                <a:r>
                  <a:rPr lang="bn-IN" sz="2800" dirty="0" smtClean="0">
                    <a:latin typeface="NikoshBAN" panose="02000000000000000000" pitchFamily="2" charset="0"/>
                    <a:cs typeface="NikoshBAN" panose="02000000000000000000" pitchFamily="2" charset="0"/>
                  </a:rPr>
                  <a:t>	</a:t>
                </a:r>
                <a:r>
                  <a:rPr lang="bn-IN" sz="2400" dirty="0" smtClean="0">
                    <a:latin typeface="NikoshBAN" panose="02000000000000000000" pitchFamily="2" charset="0"/>
                    <a:cs typeface="NikoshBAN" panose="02000000000000000000" pitchFamily="2" charset="0"/>
                  </a:rPr>
                  <a:t>এখানে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প্রচলিত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সাংকৃতিক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নিয়মকে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মেনে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চললে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হবে</a:t>
                </a:r>
                <a:r>
                  <a:rPr lang="bn-IN" sz="2400" dirty="0" smtClean="0">
                    <a:latin typeface="NikoshBAN" panose="02000000000000000000" pitchFamily="2" charset="0"/>
                    <a:cs typeface="NikoshBAN" panose="02000000000000000000" pitchFamily="2" charset="0"/>
                  </a:rPr>
                  <a:t> (+),</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আর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নিয়মের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ব্যত্যয়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ঘটলে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হবে</a:t>
                </a:r>
                <a:r>
                  <a:rPr lang="en-US" sz="2400" dirty="0" smtClean="0">
                    <a:latin typeface="NikoshBAN" panose="02000000000000000000" pitchFamily="2" charset="0"/>
                    <a:cs typeface="NikoshBAN" panose="02000000000000000000" pitchFamily="2" charset="0"/>
                  </a:rPr>
                  <a:t> </a:t>
                </a:r>
                <a:r>
                  <a:rPr lang="bn-IN" sz="2400" dirty="0" smtClean="0">
                    <a:latin typeface="NikoshBAN" panose="02000000000000000000" pitchFamily="2" charset="0"/>
                    <a:cs typeface="NikoshBAN" panose="02000000000000000000" pitchFamily="2" charset="0"/>
                  </a:rPr>
                  <a:t>(-)</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এবং</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একটা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কিছু</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বাদ</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দিয়ে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নতুন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কিছু</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গ্রহন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হবে</a:t>
                </a:r>
                <a:r>
                  <a:rPr lang="en-US" sz="2400" dirty="0" smtClean="0">
                    <a:latin typeface="NikoshBAN" panose="02000000000000000000" pitchFamily="2" charset="0"/>
                    <a:cs typeface="NikoshBAN" panose="02000000000000000000" pitchFamily="2" charset="0"/>
                  </a:rPr>
                  <a:t> </a:t>
                </a:r>
                <a:r>
                  <a:rPr lang="bn-IN" sz="2400" dirty="0" smtClean="0">
                    <a:latin typeface="NikoshBAN" panose="02000000000000000000" pitchFamily="2" charset="0"/>
                    <a:cs typeface="NikoshBAN" panose="02000000000000000000" pitchFamily="2" charset="0"/>
                  </a:rPr>
                  <a:t>(</a:t>
                </a:r>
                <a14:m>
                  <m:oMath xmlns:m="http://schemas.openxmlformats.org/officeDocument/2006/math">
                    <m:r>
                      <a:rPr lang="bn-IN" sz="2400" i="1" dirty="0" smtClean="0">
                        <a:latin typeface="Cambria Math" panose="02040503050406030204" pitchFamily="18" charset="0"/>
                        <a:ea typeface="Cambria Math" panose="02040503050406030204" pitchFamily="18" charset="0"/>
                        <a:cs typeface="NikoshBAN" panose="02000000000000000000" pitchFamily="2" charset="0"/>
                      </a:rPr>
                      <m:t>±</m:t>
                    </m:r>
                  </m:oMath>
                </a14:m>
                <a:r>
                  <a:rPr lang="bn-IN" sz="2400" dirty="0" smtClean="0">
                    <a:latin typeface="NikoshBAN" panose="02000000000000000000" pitchFamily="2" charset="0"/>
                    <a:cs typeface="NikoshBAN" panose="02000000000000000000" pitchFamily="2" charset="0"/>
                  </a:rPr>
                  <a:t>)</a:t>
                </a:r>
                <a:r>
                  <a:rPr lang="en-US" sz="2400" dirty="0" smtClean="0">
                    <a:latin typeface="NikoshBAN" panose="02000000000000000000" pitchFamily="2" charset="0"/>
                    <a:cs typeface="NikoshBAN" panose="02000000000000000000" pitchFamily="2" charset="0"/>
                  </a:rPr>
                  <a:t>।এ </a:t>
                </a:r>
                <a:r>
                  <a:rPr lang="en-US" sz="2400" dirty="0" err="1" smtClean="0">
                    <a:latin typeface="NikoshBAN" panose="02000000000000000000" pitchFamily="2" charset="0"/>
                    <a:cs typeface="NikoshBAN" panose="02000000000000000000" pitchFamily="2" charset="0"/>
                  </a:rPr>
                  <a:t>সম্পর্কে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বিস্তারিত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আলোচনা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হলোঃ</a:t>
                </a:r>
                <a:r>
                  <a:rPr lang="bn-IN" sz="2400" dirty="0" smtClean="0">
                    <a:latin typeface="NikoshBAN" panose="02000000000000000000" pitchFamily="2" charset="0"/>
                    <a:cs typeface="NikoshBAN" panose="02000000000000000000" pitchFamily="2" charset="0"/>
                  </a:rPr>
                  <a:t>	</a:t>
                </a:r>
              </a:p>
            </p:txBody>
          </p:sp>
        </mc:Choice>
        <mc:Fallback xmlns="">
          <p:sp>
            <p:nvSpPr>
              <p:cNvPr id="3" name="TextBox 2"/>
              <p:cNvSpPr txBox="1">
                <a:spLocks noRot="1" noChangeAspect="1" noMove="1" noResize="1" noEditPoints="1" noAdjustHandles="1" noChangeArrowheads="1" noChangeShapeType="1" noTextEdit="1"/>
              </p:cNvSpPr>
              <p:nvPr/>
            </p:nvSpPr>
            <p:spPr>
              <a:xfrm>
                <a:off x="488515" y="5486044"/>
                <a:ext cx="11185744" cy="892552"/>
              </a:xfrm>
              <a:prstGeom prst="rect">
                <a:avLst/>
              </a:prstGeom>
              <a:blipFill rotWithShape="0">
                <a:blip r:embed="rId2"/>
                <a:stretch>
                  <a:fillRect l="-817" r="-872" b="-157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2231633539"/>
                  </p:ext>
                </p:extLst>
              </p:nvPr>
            </p:nvGraphicFramePr>
            <p:xfrm>
              <a:off x="488515" y="1842536"/>
              <a:ext cx="11185744" cy="3643508"/>
            </p:xfrm>
            <a:graphic>
              <a:graphicData uri="http://schemas.openxmlformats.org/drawingml/2006/table">
                <a:tbl>
                  <a:tblPr firstRow="1" bandRow="1">
                    <a:tableStyleId>{5DA37D80-6434-44D0-A028-1B22A696006F}</a:tableStyleId>
                  </a:tblPr>
                  <a:tblGrid>
                    <a:gridCol w="4827595"/>
                    <a:gridCol w="2837465"/>
                    <a:gridCol w="3520684"/>
                  </a:tblGrid>
                  <a:tr h="480484">
                    <a:tc>
                      <a:txBody>
                        <a:bodyPr/>
                        <a:lstStyle/>
                        <a:p>
                          <a:pPr algn="ctr"/>
                          <a:r>
                            <a:rPr lang="bn-IN" sz="2400" dirty="0" smtClean="0">
                              <a:latin typeface="NikoshBAN" panose="02000000000000000000" pitchFamily="2" charset="0"/>
                              <a:cs typeface="NikoshBAN" panose="02000000000000000000" pitchFamily="2" charset="0"/>
                            </a:rPr>
                            <a:t>অভিযোজনের  অবস্থা</a:t>
                          </a:r>
                          <a:endParaRPr lang="en-US" sz="2400" dirty="0">
                            <a:latin typeface="NikoshBAN" panose="02000000000000000000" pitchFamily="2" charset="0"/>
                            <a:cs typeface="NikoshBAN" panose="02000000000000000000" pitchFamily="2" charset="0"/>
                          </a:endParaRPr>
                        </a:p>
                      </a:txBody>
                      <a:tcPr>
                        <a:solidFill>
                          <a:schemeClr val="bg1"/>
                        </a:solidFill>
                      </a:tcPr>
                    </a:tc>
                    <a:tc>
                      <a:txBody>
                        <a:bodyPr/>
                        <a:lstStyle/>
                        <a:p>
                          <a:pPr algn="ctr"/>
                          <a:r>
                            <a:rPr lang="bn-IN" sz="2400" dirty="0" smtClean="0">
                              <a:latin typeface="NikoshBAN" panose="02000000000000000000" pitchFamily="2" charset="0"/>
                              <a:cs typeface="NikoshBAN" panose="02000000000000000000" pitchFamily="2" charset="0"/>
                            </a:rPr>
                            <a:t>সাংস্কৃতিক</a:t>
                          </a:r>
                          <a:r>
                            <a:rPr lang="bn-IN" sz="2400" baseline="0" dirty="0" smtClean="0">
                              <a:latin typeface="NikoshBAN" panose="02000000000000000000" pitchFamily="2" charset="0"/>
                              <a:cs typeface="NikoshBAN" panose="02000000000000000000" pitchFamily="2" charset="0"/>
                            </a:rPr>
                            <a:t>  লক্ষ্য</a:t>
                          </a:r>
                          <a:endParaRPr lang="en-US" sz="2400" dirty="0">
                            <a:latin typeface="NikoshBAN" panose="02000000000000000000" pitchFamily="2" charset="0"/>
                            <a:cs typeface="NikoshBAN" panose="02000000000000000000" pitchFamily="2" charset="0"/>
                          </a:endParaRPr>
                        </a:p>
                      </a:txBody>
                      <a:tcPr>
                        <a:solidFill>
                          <a:schemeClr val="bg1"/>
                        </a:solidFill>
                      </a:tcPr>
                    </a:tc>
                    <a:tc>
                      <a:txBody>
                        <a:bodyPr/>
                        <a:lstStyle/>
                        <a:p>
                          <a:pPr algn="ctr"/>
                          <a:r>
                            <a:rPr lang="bn-IN" sz="2400" dirty="0" smtClean="0">
                              <a:latin typeface="NikoshBAN" panose="02000000000000000000" pitchFamily="2" charset="0"/>
                              <a:cs typeface="NikoshBAN" panose="02000000000000000000" pitchFamily="2" charset="0"/>
                            </a:rPr>
                            <a:t>প্রাতিষ্ঠানিকীকৃত</a:t>
                          </a:r>
                          <a:r>
                            <a:rPr lang="bn-IN" sz="2400" baseline="0" dirty="0" smtClean="0">
                              <a:latin typeface="NikoshBAN" panose="02000000000000000000" pitchFamily="2" charset="0"/>
                              <a:cs typeface="NikoshBAN" panose="02000000000000000000" pitchFamily="2" charset="0"/>
                            </a:rPr>
                            <a:t> উপায়</a:t>
                          </a:r>
                          <a:endParaRPr lang="en-US" sz="2400" dirty="0">
                            <a:latin typeface="NikoshBAN" panose="02000000000000000000" pitchFamily="2" charset="0"/>
                            <a:cs typeface="NikoshBAN" panose="02000000000000000000" pitchFamily="2" charset="0"/>
                          </a:endParaRPr>
                        </a:p>
                      </a:txBody>
                      <a:tcPr>
                        <a:solidFill>
                          <a:schemeClr val="bg1"/>
                        </a:solidFill>
                      </a:tcPr>
                    </a:tc>
                  </a:tr>
                  <a:tr h="494772">
                    <a:tc>
                      <a:txBody>
                        <a:bodyPr/>
                        <a:lstStyle/>
                        <a:p>
                          <a:r>
                            <a:rPr lang="bn-IN" sz="2400" dirty="0" smtClean="0">
                              <a:latin typeface="NikoshBAN" panose="02000000000000000000" pitchFamily="2" charset="0"/>
                              <a:cs typeface="NikoshBAN" panose="02000000000000000000" pitchFamily="2" charset="0"/>
                            </a:rPr>
                            <a:t>১।</a:t>
                          </a:r>
                          <a:r>
                            <a:rPr lang="en-US" sz="2400" dirty="0" smtClean="0">
                              <a:latin typeface="NikoshBAN" panose="02000000000000000000" pitchFamily="2" charset="0"/>
                              <a:cs typeface="NikoshBAN" panose="02000000000000000000" pitchFamily="2" charset="0"/>
                            </a:rPr>
                            <a:t>Conformity</a:t>
                          </a:r>
                          <a:r>
                            <a:rPr lang="en-US" sz="2400" baseline="0" dirty="0" smtClean="0">
                              <a:latin typeface="NikoshBAN" panose="02000000000000000000" pitchFamily="2" charset="0"/>
                              <a:cs typeface="NikoshBAN" panose="02000000000000000000" pitchFamily="2" charset="0"/>
                            </a:rPr>
                            <a:t> </a:t>
                          </a:r>
                          <a:r>
                            <a:rPr lang="bn-IN" sz="2400" baseline="0" dirty="0" smtClean="0">
                              <a:latin typeface="NikoshBAN" panose="02000000000000000000" pitchFamily="2" charset="0"/>
                              <a:cs typeface="NikoshBAN" panose="02000000000000000000" pitchFamily="2" charset="0"/>
                            </a:rPr>
                            <a:t>বা </a:t>
                          </a:r>
                          <a:r>
                            <a:rPr lang="bn-IN" sz="2400" dirty="0" smtClean="0">
                              <a:latin typeface="NikoshBAN" panose="02000000000000000000" pitchFamily="2" charset="0"/>
                              <a:cs typeface="NikoshBAN" panose="02000000000000000000" pitchFamily="2" charset="0"/>
                            </a:rPr>
                            <a:t>স্বাভাবিকতা</a:t>
                          </a:r>
                          <a:endParaRPr lang="en-US" sz="2400" dirty="0">
                            <a:latin typeface="NikoshBAN" panose="02000000000000000000" pitchFamily="2" charset="0"/>
                            <a:cs typeface="NikoshBAN" panose="02000000000000000000" pitchFamily="2" charset="0"/>
                          </a:endParaRPr>
                        </a:p>
                      </a:txBody>
                      <a:tcPr>
                        <a:solidFill>
                          <a:schemeClr val="bg1"/>
                        </a:solidFill>
                      </a:tcPr>
                    </a:tc>
                    <a:tc>
                      <a:txBody>
                        <a:bodyPr/>
                        <a:lstStyle/>
                        <a:p>
                          <a:pPr algn="ctr"/>
                          <a:r>
                            <a:rPr lang="en-US" sz="2400" b="1" dirty="0" smtClean="0">
                              <a:latin typeface="NikoshBAN" panose="02000000000000000000" pitchFamily="2" charset="0"/>
                              <a:cs typeface="NikoshBAN" panose="02000000000000000000" pitchFamily="2" charset="0"/>
                            </a:rPr>
                            <a:t>+</a:t>
                          </a:r>
                          <a:endParaRPr lang="en-US" sz="2400" b="1" dirty="0">
                            <a:latin typeface="NikoshBAN" panose="02000000000000000000" pitchFamily="2" charset="0"/>
                            <a:cs typeface="NikoshBAN" panose="02000000000000000000" pitchFamily="2" charset="0"/>
                          </a:endParaRPr>
                        </a:p>
                      </a:txBody>
                      <a:tcPr>
                        <a:solidFill>
                          <a:schemeClr val="bg1"/>
                        </a:solidFill>
                      </a:tcPr>
                    </a:tc>
                    <a:tc>
                      <a:txBody>
                        <a:bodyPr/>
                        <a:lstStyle/>
                        <a:p>
                          <a:pPr algn="ctr"/>
                          <a:r>
                            <a:rPr lang="bn-IN" sz="2400" b="1" dirty="0" smtClean="0">
                              <a:latin typeface="NikoshBAN" panose="02000000000000000000" pitchFamily="2" charset="0"/>
                              <a:cs typeface="NikoshBAN" panose="02000000000000000000" pitchFamily="2" charset="0"/>
                            </a:rPr>
                            <a:t>+</a:t>
                          </a:r>
                          <a:endParaRPr lang="en-US" sz="2400" b="1" dirty="0">
                            <a:latin typeface="NikoshBAN" panose="02000000000000000000" pitchFamily="2" charset="0"/>
                            <a:cs typeface="NikoshBAN" panose="02000000000000000000" pitchFamily="2" charset="0"/>
                          </a:endParaRPr>
                        </a:p>
                      </a:txBody>
                      <a:tcPr>
                        <a:solidFill>
                          <a:schemeClr val="bg1"/>
                        </a:solidFill>
                      </a:tcPr>
                    </a:tc>
                  </a:tr>
                  <a:tr h="640080">
                    <a:tc>
                      <a:txBody>
                        <a:bodyPr/>
                        <a:lstStyle/>
                        <a:p>
                          <a:r>
                            <a:rPr lang="bn-IN" sz="2400" dirty="0" smtClean="0">
                              <a:latin typeface="NikoshBAN" panose="02000000000000000000" pitchFamily="2" charset="0"/>
                              <a:cs typeface="NikoshBAN" panose="02000000000000000000" pitchFamily="2" charset="0"/>
                            </a:rPr>
                            <a:t>২।</a:t>
                          </a:r>
                          <a:r>
                            <a:rPr lang="en-US" sz="2400" dirty="0" smtClean="0">
                              <a:latin typeface="NikoshBAN" panose="02000000000000000000" pitchFamily="2" charset="0"/>
                              <a:cs typeface="NikoshBAN" panose="02000000000000000000" pitchFamily="2" charset="0"/>
                            </a:rPr>
                            <a:t>Innovation </a:t>
                          </a:r>
                          <a:r>
                            <a:rPr lang="bn-IN" sz="2400" dirty="0" smtClean="0">
                              <a:latin typeface="NikoshBAN" panose="02000000000000000000" pitchFamily="2" charset="0"/>
                              <a:cs typeface="NikoshBAN" panose="02000000000000000000" pitchFamily="2" charset="0"/>
                            </a:rPr>
                            <a:t>বা উদ্ভাবন</a:t>
                          </a:r>
                          <a:endParaRPr lang="en-US" sz="2400" dirty="0">
                            <a:latin typeface="NikoshBAN" panose="02000000000000000000" pitchFamily="2" charset="0"/>
                            <a:cs typeface="NikoshBAN" panose="02000000000000000000" pitchFamily="2" charset="0"/>
                          </a:endParaRPr>
                        </a:p>
                      </a:txBody>
                      <a:tcP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lang="en-US" sz="2400" b="1" i="1" baseline="-25000" smtClean="0">
                                    <a:latin typeface="Cambria Math" panose="02040503050406030204" pitchFamily="18" charset="0"/>
                                    <a:ea typeface="Cambria Math" panose="02040503050406030204" pitchFamily="18" charset="0"/>
                                    <a:cs typeface="NikoshBAN" panose="02000000000000000000" pitchFamily="2" charset="0"/>
                                  </a:rPr>
                                  <m:t>±</m:t>
                                </m:r>
                              </m:oMath>
                            </m:oMathPara>
                          </a14:m>
                          <a:endParaRPr lang="en-US" sz="2400" b="1" baseline="-25000" dirty="0">
                            <a:latin typeface="NikoshBAN" panose="02000000000000000000" pitchFamily="2" charset="0"/>
                            <a:cs typeface="NikoshBAN" panose="02000000000000000000" pitchFamily="2" charset="0"/>
                          </a:endParaRPr>
                        </a:p>
                      </a:txBody>
                      <a:tcP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ea typeface="Cambria Math" panose="02040503050406030204" pitchFamily="18" charset="0"/>
                                    <a:cs typeface="NikoshBAN" panose="02000000000000000000" pitchFamily="2" charset="0"/>
                                  </a:rPr>
                                  <m:t>±</m:t>
                                </m:r>
                              </m:oMath>
                            </m:oMathPara>
                          </a14:m>
                          <a:endParaRPr lang="en-US" sz="2400" b="1" dirty="0">
                            <a:latin typeface="NikoshBAN" panose="02000000000000000000" pitchFamily="2" charset="0"/>
                            <a:cs typeface="NikoshBAN" panose="02000000000000000000" pitchFamily="2" charset="0"/>
                          </a:endParaRPr>
                        </a:p>
                      </a:txBody>
                      <a:tcPr>
                        <a:solidFill>
                          <a:schemeClr val="bg1"/>
                        </a:solidFill>
                      </a:tcPr>
                    </a:tc>
                  </a:tr>
                  <a:tr h="516588">
                    <a:tc>
                      <a:txBody>
                        <a:bodyPr/>
                        <a:lstStyle/>
                        <a:p>
                          <a:r>
                            <a:rPr lang="bn-IN" sz="2400" dirty="0" smtClean="0">
                              <a:latin typeface="NikoshBAN" panose="02000000000000000000" pitchFamily="2" charset="0"/>
                              <a:cs typeface="NikoshBAN" panose="02000000000000000000" pitchFamily="2" charset="0"/>
                            </a:rPr>
                            <a:t>৩।</a:t>
                          </a:r>
                          <a:r>
                            <a:rPr lang="en-US" sz="2400" dirty="0" smtClean="0">
                              <a:latin typeface="NikoshBAN" panose="02000000000000000000" pitchFamily="2" charset="0"/>
                              <a:cs typeface="NikoshBAN" panose="02000000000000000000" pitchFamily="2" charset="0"/>
                            </a:rPr>
                            <a:t>Ritualism </a:t>
                          </a:r>
                          <a:r>
                            <a:rPr lang="bn-IN" sz="2400" dirty="0" smtClean="0">
                              <a:latin typeface="NikoshBAN" panose="02000000000000000000" pitchFamily="2" charset="0"/>
                              <a:cs typeface="NikoshBAN" panose="02000000000000000000" pitchFamily="2" charset="0"/>
                            </a:rPr>
                            <a:t>বা বাহ্যিকতা</a:t>
                          </a:r>
                          <a:endParaRPr lang="en-US" sz="2400" dirty="0">
                            <a:latin typeface="NikoshBAN" panose="02000000000000000000" pitchFamily="2" charset="0"/>
                            <a:cs typeface="NikoshBAN" panose="02000000000000000000" pitchFamily="2" charset="0"/>
                          </a:endParaRPr>
                        </a:p>
                      </a:txBody>
                      <a:tcPr>
                        <a:solidFill>
                          <a:schemeClr val="bg1"/>
                        </a:solidFill>
                      </a:tcPr>
                    </a:tc>
                    <a:tc>
                      <a:txBody>
                        <a:bodyPr/>
                        <a:lstStyle/>
                        <a:p>
                          <a:pPr algn="ctr"/>
                          <a:r>
                            <a:rPr lang="bn-IN" sz="2400" b="1" dirty="0" smtClean="0">
                              <a:latin typeface="NikoshBAN" panose="02000000000000000000" pitchFamily="2" charset="0"/>
                              <a:cs typeface="NikoshBAN" panose="02000000000000000000" pitchFamily="2" charset="0"/>
                            </a:rPr>
                            <a:t>-</a:t>
                          </a:r>
                          <a:endParaRPr lang="en-US" sz="2400" b="1" dirty="0">
                            <a:latin typeface="NikoshBAN" panose="02000000000000000000" pitchFamily="2" charset="0"/>
                            <a:cs typeface="NikoshBAN" panose="02000000000000000000" pitchFamily="2" charset="0"/>
                          </a:endParaRPr>
                        </a:p>
                      </a:txBody>
                      <a:tcP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ea typeface="Cambria Math" panose="02040503050406030204" pitchFamily="18" charset="0"/>
                                    <a:cs typeface="NikoshBAN" panose="02000000000000000000" pitchFamily="2" charset="0"/>
                                  </a:rPr>
                                  <m:t>±</m:t>
                                </m:r>
                              </m:oMath>
                            </m:oMathPara>
                          </a14:m>
                          <a:endParaRPr lang="en-US" sz="2400" b="1" dirty="0">
                            <a:latin typeface="NikoshBAN" panose="02000000000000000000" pitchFamily="2" charset="0"/>
                            <a:cs typeface="NikoshBAN" panose="02000000000000000000" pitchFamily="2" charset="0"/>
                          </a:endParaRPr>
                        </a:p>
                      </a:txBody>
                      <a:tcPr>
                        <a:solidFill>
                          <a:schemeClr val="bg1"/>
                        </a:solidFill>
                      </a:tcPr>
                    </a:tc>
                  </a:tr>
                  <a:tr h="566704">
                    <a:tc>
                      <a:txBody>
                        <a:bodyPr/>
                        <a:lstStyle/>
                        <a:p>
                          <a:r>
                            <a:rPr lang="bn-IN" sz="2400" dirty="0" smtClean="0">
                              <a:latin typeface="NikoshBAN" panose="02000000000000000000" pitchFamily="2" charset="0"/>
                              <a:cs typeface="NikoshBAN" panose="02000000000000000000" pitchFamily="2" charset="0"/>
                            </a:rPr>
                            <a:t>৪।</a:t>
                          </a:r>
                          <a:r>
                            <a:rPr lang="en-US" sz="2400" dirty="0" err="1" smtClean="0">
                              <a:latin typeface="NikoshBAN" panose="02000000000000000000" pitchFamily="2" charset="0"/>
                              <a:cs typeface="NikoshBAN" panose="02000000000000000000" pitchFamily="2" charset="0"/>
                            </a:rPr>
                            <a:t>Retreatism</a:t>
                          </a:r>
                          <a:r>
                            <a:rPr lang="en-US" sz="2400" dirty="0" smtClean="0">
                              <a:latin typeface="NikoshBAN" panose="02000000000000000000" pitchFamily="2" charset="0"/>
                              <a:cs typeface="NikoshBAN" panose="02000000000000000000" pitchFamily="2" charset="0"/>
                            </a:rPr>
                            <a:t> </a:t>
                          </a:r>
                          <a:r>
                            <a:rPr lang="bn-IN" sz="2400" dirty="0" smtClean="0">
                              <a:latin typeface="NikoshBAN" panose="02000000000000000000" pitchFamily="2" charset="0"/>
                              <a:cs typeface="NikoshBAN" panose="02000000000000000000" pitchFamily="2" charset="0"/>
                            </a:rPr>
                            <a:t>বা পশ্চাদাপসারণ</a:t>
                          </a:r>
                          <a:endParaRPr lang="en-US" sz="2400" dirty="0">
                            <a:latin typeface="NikoshBAN" panose="02000000000000000000" pitchFamily="2" charset="0"/>
                            <a:cs typeface="NikoshBAN" panose="02000000000000000000" pitchFamily="2" charset="0"/>
                          </a:endParaRPr>
                        </a:p>
                      </a:txBody>
                      <a:tcPr>
                        <a:solidFill>
                          <a:schemeClr val="bg1"/>
                        </a:solidFill>
                      </a:tcPr>
                    </a:tc>
                    <a:tc>
                      <a:txBody>
                        <a:bodyPr/>
                        <a:lstStyle/>
                        <a:p>
                          <a:pPr algn="ctr"/>
                          <a:r>
                            <a:rPr lang="bn-IN" sz="2400" b="1" dirty="0" smtClean="0">
                              <a:latin typeface="NikoshBAN" panose="02000000000000000000" pitchFamily="2" charset="0"/>
                              <a:cs typeface="NikoshBAN" panose="02000000000000000000" pitchFamily="2" charset="0"/>
                            </a:rPr>
                            <a:t>-</a:t>
                          </a:r>
                          <a:endParaRPr lang="en-US" sz="2400" b="1" dirty="0">
                            <a:latin typeface="NikoshBAN" panose="02000000000000000000" pitchFamily="2" charset="0"/>
                            <a:cs typeface="NikoshBAN" panose="02000000000000000000" pitchFamily="2" charset="0"/>
                          </a:endParaRPr>
                        </a:p>
                      </a:txBody>
                      <a:tcPr>
                        <a:solidFill>
                          <a:schemeClr val="bg1"/>
                        </a:solidFill>
                      </a:tcPr>
                    </a:tc>
                    <a:tc>
                      <a:txBody>
                        <a:bodyPr/>
                        <a:lstStyle/>
                        <a:p>
                          <a:pPr algn="ctr"/>
                          <a:r>
                            <a:rPr lang="bn-IN" sz="2400" b="1" dirty="0" smtClean="0">
                              <a:latin typeface="NikoshBAN" panose="02000000000000000000" pitchFamily="2" charset="0"/>
                              <a:cs typeface="NikoshBAN" panose="02000000000000000000" pitchFamily="2" charset="0"/>
                            </a:rPr>
                            <a:t>-</a:t>
                          </a:r>
                          <a:endParaRPr lang="en-US" sz="2400" b="1" dirty="0">
                            <a:latin typeface="NikoshBAN" panose="02000000000000000000" pitchFamily="2" charset="0"/>
                            <a:cs typeface="NikoshBAN" panose="02000000000000000000" pitchFamily="2" charset="0"/>
                          </a:endParaRPr>
                        </a:p>
                      </a:txBody>
                      <a:tcPr>
                        <a:solidFill>
                          <a:schemeClr val="bg1"/>
                        </a:solidFill>
                      </a:tcPr>
                    </a:tc>
                  </a:tr>
                  <a:tr h="756781">
                    <a:tc>
                      <a:txBody>
                        <a:bodyPr/>
                        <a:lstStyle/>
                        <a:p>
                          <a:r>
                            <a:rPr lang="bn-IN" sz="2400" dirty="0" smtClean="0">
                              <a:latin typeface="NikoshBAN" panose="02000000000000000000" pitchFamily="2" charset="0"/>
                              <a:cs typeface="NikoshBAN" panose="02000000000000000000" pitchFamily="2" charset="0"/>
                            </a:rPr>
                            <a:t>৫।</a:t>
                          </a:r>
                          <a:r>
                            <a:rPr lang="en-US" sz="2400" dirty="0" err="1" smtClean="0">
                              <a:latin typeface="NikoshBAN" panose="02000000000000000000" pitchFamily="2" charset="0"/>
                              <a:cs typeface="NikoshBAN" panose="02000000000000000000" pitchFamily="2" charset="0"/>
                            </a:rPr>
                            <a:t>Rebelion</a:t>
                          </a:r>
                          <a:r>
                            <a:rPr lang="en-US" sz="2400" dirty="0" smtClean="0">
                              <a:latin typeface="NikoshBAN" panose="02000000000000000000" pitchFamily="2" charset="0"/>
                              <a:cs typeface="NikoshBAN" panose="02000000000000000000" pitchFamily="2" charset="0"/>
                            </a:rPr>
                            <a:t> </a:t>
                          </a:r>
                          <a:r>
                            <a:rPr lang="bn-IN" sz="2400" dirty="0" smtClean="0">
                              <a:latin typeface="NikoshBAN" panose="02000000000000000000" pitchFamily="2" charset="0"/>
                              <a:cs typeface="NikoshBAN" panose="02000000000000000000" pitchFamily="2" charset="0"/>
                            </a:rPr>
                            <a:t>বা বিদ্রোহ</a:t>
                          </a:r>
                          <a:endParaRPr lang="en-US" sz="2400" dirty="0">
                            <a:latin typeface="NikoshBAN" panose="02000000000000000000" pitchFamily="2" charset="0"/>
                            <a:cs typeface="NikoshBAN" panose="02000000000000000000" pitchFamily="2" charset="0"/>
                          </a:endParaRPr>
                        </a:p>
                      </a:txBody>
                      <a:tcP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ea typeface="Cambria Math" panose="02040503050406030204" pitchFamily="18" charset="0"/>
                                    <a:cs typeface="NikoshBAN" panose="02000000000000000000" pitchFamily="2" charset="0"/>
                                  </a:rPr>
                                  <m:t>±</m:t>
                                </m:r>
                              </m:oMath>
                            </m:oMathPara>
                          </a14:m>
                          <a:endParaRPr lang="en-US" sz="2400" b="1" dirty="0">
                            <a:latin typeface="NikoshBAN" panose="02000000000000000000" pitchFamily="2" charset="0"/>
                            <a:cs typeface="NikoshBAN" panose="02000000000000000000" pitchFamily="2" charset="0"/>
                          </a:endParaRPr>
                        </a:p>
                      </a:txBody>
                      <a:tcP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lang="bn-IN" sz="2800" b="1" i="1" smtClean="0">
                                    <a:latin typeface="Cambria Math" panose="02040503050406030204" pitchFamily="18" charset="0"/>
                                    <a:ea typeface="Cambria Math" panose="02040503050406030204" pitchFamily="18" charset="0"/>
                                    <a:cs typeface="NikoshBAN" panose="02000000000000000000" pitchFamily="2" charset="0"/>
                                  </a:rPr>
                                  <m:t>±</m:t>
                                </m:r>
                              </m:oMath>
                            </m:oMathPara>
                          </a14:m>
                          <a:endParaRPr lang="bn-IN" sz="2800" b="1" dirty="0" smtClean="0">
                            <a:latin typeface="NikoshBAN" panose="02000000000000000000" pitchFamily="2" charset="0"/>
                            <a:cs typeface="NikoshBAN" panose="02000000000000000000" pitchFamily="2" charset="0"/>
                          </a:endParaRPr>
                        </a:p>
                        <a:p>
                          <a:pPr algn="ctr"/>
                          <a:endParaRPr lang="en-US" sz="2800" b="1" dirty="0">
                            <a:latin typeface="NikoshBAN" panose="02000000000000000000" pitchFamily="2" charset="0"/>
                            <a:cs typeface="NikoshBAN" panose="02000000000000000000" pitchFamily="2" charset="0"/>
                          </a:endParaRPr>
                        </a:p>
                      </a:txBody>
                      <a:tcPr>
                        <a:solidFill>
                          <a:schemeClr val="bg1"/>
                        </a:solidFill>
                      </a:tcPr>
                    </a:tc>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2231633539"/>
                  </p:ext>
                </p:extLst>
              </p:nvPr>
            </p:nvGraphicFramePr>
            <p:xfrm>
              <a:off x="488515" y="1842536"/>
              <a:ext cx="11185744" cy="3643508"/>
            </p:xfrm>
            <a:graphic>
              <a:graphicData uri="http://schemas.openxmlformats.org/drawingml/2006/table">
                <a:tbl>
                  <a:tblPr firstRow="1" bandRow="1">
                    <a:tableStyleId>{5DA37D80-6434-44D0-A028-1B22A696006F}</a:tableStyleId>
                  </a:tblPr>
                  <a:tblGrid>
                    <a:gridCol w="4827595"/>
                    <a:gridCol w="2837465"/>
                    <a:gridCol w="3520684"/>
                  </a:tblGrid>
                  <a:tr h="480484">
                    <a:tc>
                      <a:txBody>
                        <a:bodyPr/>
                        <a:lstStyle/>
                        <a:p>
                          <a:pPr algn="ctr"/>
                          <a:r>
                            <a:rPr lang="bn-IN" sz="2400" dirty="0" smtClean="0">
                              <a:latin typeface="NikoshBAN" panose="02000000000000000000" pitchFamily="2" charset="0"/>
                              <a:cs typeface="NikoshBAN" panose="02000000000000000000" pitchFamily="2" charset="0"/>
                            </a:rPr>
                            <a:t>অভিযোজনের  অবস্থা</a:t>
                          </a:r>
                          <a:endParaRPr lang="en-US" sz="2400" dirty="0">
                            <a:latin typeface="NikoshBAN" panose="02000000000000000000" pitchFamily="2" charset="0"/>
                            <a:cs typeface="NikoshBAN" panose="02000000000000000000" pitchFamily="2" charset="0"/>
                          </a:endParaRPr>
                        </a:p>
                      </a:txBody>
                      <a:tcPr>
                        <a:solidFill>
                          <a:schemeClr val="bg1"/>
                        </a:solidFill>
                      </a:tcPr>
                    </a:tc>
                    <a:tc>
                      <a:txBody>
                        <a:bodyPr/>
                        <a:lstStyle/>
                        <a:p>
                          <a:pPr algn="ctr"/>
                          <a:r>
                            <a:rPr lang="bn-IN" sz="2400" dirty="0" smtClean="0">
                              <a:latin typeface="NikoshBAN" panose="02000000000000000000" pitchFamily="2" charset="0"/>
                              <a:cs typeface="NikoshBAN" panose="02000000000000000000" pitchFamily="2" charset="0"/>
                            </a:rPr>
                            <a:t>সাংস্কৃতিক</a:t>
                          </a:r>
                          <a:r>
                            <a:rPr lang="bn-IN" sz="2400" baseline="0" dirty="0" smtClean="0">
                              <a:latin typeface="NikoshBAN" panose="02000000000000000000" pitchFamily="2" charset="0"/>
                              <a:cs typeface="NikoshBAN" panose="02000000000000000000" pitchFamily="2" charset="0"/>
                            </a:rPr>
                            <a:t>  লক্ষ্য</a:t>
                          </a:r>
                          <a:endParaRPr lang="en-US" sz="2400" dirty="0">
                            <a:latin typeface="NikoshBAN" panose="02000000000000000000" pitchFamily="2" charset="0"/>
                            <a:cs typeface="NikoshBAN" panose="02000000000000000000" pitchFamily="2" charset="0"/>
                          </a:endParaRPr>
                        </a:p>
                      </a:txBody>
                      <a:tcPr>
                        <a:solidFill>
                          <a:schemeClr val="bg1"/>
                        </a:solidFill>
                      </a:tcPr>
                    </a:tc>
                    <a:tc>
                      <a:txBody>
                        <a:bodyPr/>
                        <a:lstStyle/>
                        <a:p>
                          <a:pPr algn="ctr"/>
                          <a:r>
                            <a:rPr lang="bn-IN" sz="2400" dirty="0" smtClean="0">
                              <a:latin typeface="NikoshBAN" panose="02000000000000000000" pitchFamily="2" charset="0"/>
                              <a:cs typeface="NikoshBAN" panose="02000000000000000000" pitchFamily="2" charset="0"/>
                            </a:rPr>
                            <a:t>প্রাতিষ্ঠানিকীকৃত</a:t>
                          </a:r>
                          <a:r>
                            <a:rPr lang="bn-IN" sz="2400" baseline="0" dirty="0" smtClean="0">
                              <a:latin typeface="NikoshBAN" panose="02000000000000000000" pitchFamily="2" charset="0"/>
                              <a:cs typeface="NikoshBAN" panose="02000000000000000000" pitchFamily="2" charset="0"/>
                            </a:rPr>
                            <a:t> উপায়</a:t>
                          </a:r>
                          <a:endParaRPr lang="en-US" sz="2400" dirty="0">
                            <a:latin typeface="NikoshBAN" panose="02000000000000000000" pitchFamily="2" charset="0"/>
                            <a:cs typeface="NikoshBAN" panose="02000000000000000000" pitchFamily="2" charset="0"/>
                          </a:endParaRPr>
                        </a:p>
                      </a:txBody>
                      <a:tcPr>
                        <a:solidFill>
                          <a:schemeClr val="bg1"/>
                        </a:solidFill>
                      </a:tcPr>
                    </a:tc>
                  </a:tr>
                  <a:tr h="494772">
                    <a:tc>
                      <a:txBody>
                        <a:bodyPr/>
                        <a:lstStyle/>
                        <a:p>
                          <a:r>
                            <a:rPr lang="bn-IN" sz="2400" dirty="0" smtClean="0">
                              <a:latin typeface="NikoshBAN" panose="02000000000000000000" pitchFamily="2" charset="0"/>
                              <a:cs typeface="NikoshBAN" panose="02000000000000000000" pitchFamily="2" charset="0"/>
                            </a:rPr>
                            <a:t>১।</a:t>
                          </a:r>
                          <a:r>
                            <a:rPr lang="en-US" sz="2400" dirty="0" smtClean="0">
                              <a:latin typeface="NikoshBAN" panose="02000000000000000000" pitchFamily="2" charset="0"/>
                              <a:cs typeface="NikoshBAN" panose="02000000000000000000" pitchFamily="2" charset="0"/>
                            </a:rPr>
                            <a:t>Conformity</a:t>
                          </a:r>
                          <a:r>
                            <a:rPr lang="en-US" sz="2400" baseline="0" dirty="0" smtClean="0">
                              <a:latin typeface="NikoshBAN" panose="02000000000000000000" pitchFamily="2" charset="0"/>
                              <a:cs typeface="NikoshBAN" panose="02000000000000000000" pitchFamily="2" charset="0"/>
                            </a:rPr>
                            <a:t> </a:t>
                          </a:r>
                          <a:r>
                            <a:rPr lang="bn-IN" sz="2400" baseline="0" dirty="0" smtClean="0">
                              <a:latin typeface="NikoshBAN" panose="02000000000000000000" pitchFamily="2" charset="0"/>
                              <a:cs typeface="NikoshBAN" panose="02000000000000000000" pitchFamily="2" charset="0"/>
                            </a:rPr>
                            <a:t>বা </a:t>
                          </a:r>
                          <a:r>
                            <a:rPr lang="bn-IN" sz="2400" dirty="0" smtClean="0">
                              <a:latin typeface="NikoshBAN" panose="02000000000000000000" pitchFamily="2" charset="0"/>
                              <a:cs typeface="NikoshBAN" panose="02000000000000000000" pitchFamily="2" charset="0"/>
                            </a:rPr>
                            <a:t>স্বাভাবিকতা</a:t>
                          </a:r>
                          <a:endParaRPr lang="en-US" sz="2400" dirty="0">
                            <a:latin typeface="NikoshBAN" panose="02000000000000000000" pitchFamily="2" charset="0"/>
                            <a:cs typeface="NikoshBAN" panose="02000000000000000000" pitchFamily="2" charset="0"/>
                          </a:endParaRPr>
                        </a:p>
                      </a:txBody>
                      <a:tcPr>
                        <a:solidFill>
                          <a:schemeClr val="bg1"/>
                        </a:solidFill>
                      </a:tcPr>
                    </a:tc>
                    <a:tc>
                      <a:txBody>
                        <a:bodyPr/>
                        <a:lstStyle/>
                        <a:p>
                          <a:pPr algn="ctr"/>
                          <a:r>
                            <a:rPr lang="en-US" sz="2400" b="1" dirty="0" smtClean="0">
                              <a:latin typeface="NikoshBAN" panose="02000000000000000000" pitchFamily="2" charset="0"/>
                              <a:cs typeface="NikoshBAN" panose="02000000000000000000" pitchFamily="2" charset="0"/>
                            </a:rPr>
                            <a:t>+</a:t>
                          </a:r>
                          <a:endParaRPr lang="en-US" sz="2400" b="1" dirty="0">
                            <a:latin typeface="NikoshBAN" panose="02000000000000000000" pitchFamily="2" charset="0"/>
                            <a:cs typeface="NikoshBAN" panose="02000000000000000000" pitchFamily="2" charset="0"/>
                          </a:endParaRPr>
                        </a:p>
                      </a:txBody>
                      <a:tcPr>
                        <a:solidFill>
                          <a:schemeClr val="bg1"/>
                        </a:solidFill>
                      </a:tcPr>
                    </a:tc>
                    <a:tc>
                      <a:txBody>
                        <a:bodyPr/>
                        <a:lstStyle/>
                        <a:p>
                          <a:pPr algn="ctr"/>
                          <a:r>
                            <a:rPr lang="bn-IN" sz="2400" b="1" dirty="0" smtClean="0">
                              <a:latin typeface="NikoshBAN" panose="02000000000000000000" pitchFamily="2" charset="0"/>
                              <a:cs typeface="NikoshBAN" panose="02000000000000000000" pitchFamily="2" charset="0"/>
                            </a:rPr>
                            <a:t>+</a:t>
                          </a:r>
                          <a:endParaRPr lang="en-US" sz="2400" b="1" dirty="0">
                            <a:latin typeface="NikoshBAN" panose="02000000000000000000" pitchFamily="2" charset="0"/>
                            <a:cs typeface="NikoshBAN" panose="02000000000000000000" pitchFamily="2" charset="0"/>
                          </a:endParaRPr>
                        </a:p>
                      </a:txBody>
                      <a:tcPr>
                        <a:solidFill>
                          <a:schemeClr val="bg1"/>
                        </a:solidFill>
                      </a:tcPr>
                    </a:tc>
                  </a:tr>
                  <a:tr h="640080">
                    <a:tc>
                      <a:txBody>
                        <a:bodyPr/>
                        <a:lstStyle/>
                        <a:p>
                          <a:r>
                            <a:rPr lang="bn-IN" sz="2400" dirty="0" smtClean="0">
                              <a:latin typeface="NikoshBAN" panose="02000000000000000000" pitchFamily="2" charset="0"/>
                              <a:cs typeface="NikoshBAN" panose="02000000000000000000" pitchFamily="2" charset="0"/>
                            </a:rPr>
                            <a:t>২।</a:t>
                          </a:r>
                          <a:r>
                            <a:rPr lang="en-US" sz="2400" dirty="0" smtClean="0">
                              <a:latin typeface="NikoshBAN" panose="02000000000000000000" pitchFamily="2" charset="0"/>
                              <a:cs typeface="NikoshBAN" panose="02000000000000000000" pitchFamily="2" charset="0"/>
                            </a:rPr>
                            <a:t>Innovation </a:t>
                          </a:r>
                          <a:r>
                            <a:rPr lang="bn-IN" sz="2400" dirty="0" smtClean="0">
                              <a:latin typeface="NikoshBAN" panose="02000000000000000000" pitchFamily="2" charset="0"/>
                              <a:cs typeface="NikoshBAN" panose="02000000000000000000" pitchFamily="2" charset="0"/>
                            </a:rPr>
                            <a:t>বা উদ্ভাবন</a:t>
                          </a:r>
                          <a:endParaRPr lang="en-US" sz="2400" dirty="0">
                            <a:latin typeface="NikoshBAN" panose="02000000000000000000" pitchFamily="2" charset="0"/>
                            <a:cs typeface="NikoshBAN" panose="02000000000000000000" pitchFamily="2" charset="0"/>
                          </a:endParaRPr>
                        </a:p>
                      </a:txBody>
                      <a:tcPr>
                        <a:solidFill>
                          <a:schemeClr val="bg1"/>
                        </a:solidFill>
                      </a:tcPr>
                    </a:tc>
                    <a:tc>
                      <a:txBody>
                        <a:bodyPr/>
                        <a:lstStyle/>
                        <a:p>
                          <a:endParaRPr lang="en-US"/>
                        </a:p>
                      </a:txBody>
                      <a:tcPr>
                        <a:blipFill rotWithShape="0">
                          <a:blip r:embed="rId3"/>
                          <a:stretch>
                            <a:fillRect l="-170172" t="-160000" r="-124678" b="-320000"/>
                          </a:stretch>
                        </a:blipFill>
                      </a:tcPr>
                    </a:tc>
                    <a:tc>
                      <a:txBody>
                        <a:bodyPr/>
                        <a:lstStyle/>
                        <a:p>
                          <a:endParaRPr lang="en-US"/>
                        </a:p>
                      </a:txBody>
                      <a:tcPr>
                        <a:blipFill rotWithShape="0">
                          <a:blip r:embed="rId3"/>
                          <a:stretch>
                            <a:fillRect l="-217820" t="-160000" r="-519" b="-320000"/>
                          </a:stretch>
                        </a:blipFill>
                      </a:tcPr>
                    </a:tc>
                  </a:tr>
                  <a:tr h="516588">
                    <a:tc>
                      <a:txBody>
                        <a:bodyPr/>
                        <a:lstStyle/>
                        <a:p>
                          <a:r>
                            <a:rPr lang="bn-IN" sz="2400" dirty="0" smtClean="0">
                              <a:latin typeface="NikoshBAN" panose="02000000000000000000" pitchFamily="2" charset="0"/>
                              <a:cs typeface="NikoshBAN" panose="02000000000000000000" pitchFamily="2" charset="0"/>
                            </a:rPr>
                            <a:t>৩।</a:t>
                          </a:r>
                          <a:r>
                            <a:rPr lang="en-US" sz="2400" dirty="0" smtClean="0">
                              <a:latin typeface="NikoshBAN" panose="02000000000000000000" pitchFamily="2" charset="0"/>
                              <a:cs typeface="NikoshBAN" panose="02000000000000000000" pitchFamily="2" charset="0"/>
                            </a:rPr>
                            <a:t>Ritualism </a:t>
                          </a:r>
                          <a:r>
                            <a:rPr lang="bn-IN" sz="2400" dirty="0" smtClean="0">
                              <a:latin typeface="NikoshBAN" panose="02000000000000000000" pitchFamily="2" charset="0"/>
                              <a:cs typeface="NikoshBAN" panose="02000000000000000000" pitchFamily="2" charset="0"/>
                            </a:rPr>
                            <a:t>বা বাহ্যিকতা</a:t>
                          </a:r>
                          <a:endParaRPr lang="en-US" sz="2400" dirty="0">
                            <a:latin typeface="NikoshBAN" panose="02000000000000000000" pitchFamily="2" charset="0"/>
                            <a:cs typeface="NikoshBAN" panose="02000000000000000000" pitchFamily="2" charset="0"/>
                          </a:endParaRPr>
                        </a:p>
                      </a:txBody>
                      <a:tcPr>
                        <a:solidFill>
                          <a:schemeClr val="bg1"/>
                        </a:solidFill>
                      </a:tcPr>
                    </a:tc>
                    <a:tc>
                      <a:txBody>
                        <a:bodyPr/>
                        <a:lstStyle/>
                        <a:p>
                          <a:pPr algn="ctr"/>
                          <a:r>
                            <a:rPr lang="bn-IN" sz="2400" b="1" dirty="0" smtClean="0">
                              <a:latin typeface="NikoshBAN" panose="02000000000000000000" pitchFamily="2" charset="0"/>
                              <a:cs typeface="NikoshBAN" panose="02000000000000000000" pitchFamily="2" charset="0"/>
                            </a:rPr>
                            <a:t>-</a:t>
                          </a:r>
                          <a:endParaRPr lang="en-US" sz="2400" b="1" dirty="0">
                            <a:latin typeface="NikoshBAN" panose="02000000000000000000" pitchFamily="2" charset="0"/>
                            <a:cs typeface="NikoshBAN" panose="02000000000000000000" pitchFamily="2" charset="0"/>
                          </a:endParaRPr>
                        </a:p>
                      </a:txBody>
                      <a:tcPr>
                        <a:solidFill>
                          <a:schemeClr val="bg1"/>
                        </a:solidFill>
                      </a:tcPr>
                    </a:tc>
                    <a:tc>
                      <a:txBody>
                        <a:bodyPr/>
                        <a:lstStyle/>
                        <a:p>
                          <a:endParaRPr lang="en-US"/>
                        </a:p>
                      </a:txBody>
                      <a:tcPr>
                        <a:blipFill rotWithShape="0">
                          <a:blip r:embed="rId3"/>
                          <a:stretch>
                            <a:fillRect l="-217820" t="-321176" r="-519" b="-295294"/>
                          </a:stretch>
                        </a:blipFill>
                      </a:tcPr>
                    </a:tc>
                  </a:tr>
                  <a:tr h="566704">
                    <a:tc>
                      <a:txBody>
                        <a:bodyPr/>
                        <a:lstStyle/>
                        <a:p>
                          <a:r>
                            <a:rPr lang="bn-IN" sz="2400" dirty="0" smtClean="0">
                              <a:latin typeface="NikoshBAN" panose="02000000000000000000" pitchFamily="2" charset="0"/>
                              <a:cs typeface="NikoshBAN" panose="02000000000000000000" pitchFamily="2" charset="0"/>
                            </a:rPr>
                            <a:t>৪।</a:t>
                          </a:r>
                          <a:r>
                            <a:rPr lang="en-US" sz="2400" dirty="0" err="1" smtClean="0">
                              <a:latin typeface="NikoshBAN" panose="02000000000000000000" pitchFamily="2" charset="0"/>
                              <a:cs typeface="NikoshBAN" panose="02000000000000000000" pitchFamily="2" charset="0"/>
                            </a:rPr>
                            <a:t>Retreatism</a:t>
                          </a:r>
                          <a:r>
                            <a:rPr lang="en-US" sz="2400" dirty="0" smtClean="0">
                              <a:latin typeface="NikoshBAN" panose="02000000000000000000" pitchFamily="2" charset="0"/>
                              <a:cs typeface="NikoshBAN" panose="02000000000000000000" pitchFamily="2" charset="0"/>
                            </a:rPr>
                            <a:t> </a:t>
                          </a:r>
                          <a:r>
                            <a:rPr lang="bn-IN" sz="2400" dirty="0" smtClean="0">
                              <a:latin typeface="NikoshBAN" panose="02000000000000000000" pitchFamily="2" charset="0"/>
                              <a:cs typeface="NikoshBAN" panose="02000000000000000000" pitchFamily="2" charset="0"/>
                            </a:rPr>
                            <a:t>বা পশ্চাদাপসারণ</a:t>
                          </a:r>
                          <a:endParaRPr lang="en-US" sz="2400" dirty="0">
                            <a:latin typeface="NikoshBAN" panose="02000000000000000000" pitchFamily="2" charset="0"/>
                            <a:cs typeface="NikoshBAN" panose="02000000000000000000" pitchFamily="2" charset="0"/>
                          </a:endParaRPr>
                        </a:p>
                      </a:txBody>
                      <a:tcPr>
                        <a:solidFill>
                          <a:schemeClr val="bg1"/>
                        </a:solidFill>
                      </a:tcPr>
                    </a:tc>
                    <a:tc>
                      <a:txBody>
                        <a:bodyPr/>
                        <a:lstStyle/>
                        <a:p>
                          <a:pPr algn="ctr"/>
                          <a:r>
                            <a:rPr lang="bn-IN" sz="2400" b="1" dirty="0" smtClean="0">
                              <a:latin typeface="NikoshBAN" panose="02000000000000000000" pitchFamily="2" charset="0"/>
                              <a:cs typeface="NikoshBAN" panose="02000000000000000000" pitchFamily="2" charset="0"/>
                            </a:rPr>
                            <a:t>-</a:t>
                          </a:r>
                          <a:endParaRPr lang="en-US" sz="2400" b="1" dirty="0">
                            <a:latin typeface="NikoshBAN" panose="02000000000000000000" pitchFamily="2" charset="0"/>
                            <a:cs typeface="NikoshBAN" panose="02000000000000000000" pitchFamily="2" charset="0"/>
                          </a:endParaRPr>
                        </a:p>
                      </a:txBody>
                      <a:tcPr>
                        <a:solidFill>
                          <a:schemeClr val="bg1"/>
                        </a:solidFill>
                      </a:tcPr>
                    </a:tc>
                    <a:tc>
                      <a:txBody>
                        <a:bodyPr/>
                        <a:lstStyle/>
                        <a:p>
                          <a:pPr algn="ctr"/>
                          <a:r>
                            <a:rPr lang="bn-IN" sz="2400" b="1" dirty="0" smtClean="0">
                              <a:latin typeface="NikoshBAN" panose="02000000000000000000" pitchFamily="2" charset="0"/>
                              <a:cs typeface="NikoshBAN" panose="02000000000000000000" pitchFamily="2" charset="0"/>
                            </a:rPr>
                            <a:t>-</a:t>
                          </a:r>
                          <a:endParaRPr lang="en-US" sz="2400" b="1" dirty="0">
                            <a:latin typeface="NikoshBAN" panose="02000000000000000000" pitchFamily="2" charset="0"/>
                            <a:cs typeface="NikoshBAN" panose="02000000000000000000" pitchFamily="2" charset="0"/>
                          </a:endParaRPr>
                        </a:p>
                      </a:txBody>
                      <a:tcPr>
                        <a:solidFill>
                          <a:schemeClr val="bg1"/>
                        </a:solidFill>
                      </a:tcPr>
                    </a:tc>
                  </a:tr>
                  <a:tr h="944880">
                    <a:tc>
                      <a:txBody>
                        <a:bodyPr/>
                        <a:lstStyle/>
                        <a:p>
                          <a:r>
                            <a:rPr lang="bn-IN" sz="2400" dirty="0" smtClean="0">
                              <a:latin typeface="NikoshBAN" panose="02000000000000000000" pitchFamily="2" charset="0"/>
                              <a:cs typeface="NikoshBAN" panose="02000000000000000000" pitchFamily="2" charset="0"/>
                            </a:rPr>
                            <a:t>৫।</a:t>
                          </a:r>
                          <a:r>
                            <a:rPr lang="en-US" sz="2400" dirty="0" err="1" smtClean="0">
                              <a:latin typeface="NikoshBAN" panose="02000000000000000000" pitchFamily="2" charset="0"/>
                              <a:cs typeface="NikoshBAN" panose="02000000000000000000" pitchFamily="2" charset="0"/>
                            </a:rPr>
                            <a:t>Rebelion</a:t>
                          </a:r>
                          <a:r>
                            <a:rPr lang="en-US" sz="2400" dirty="0" smtClean="0">
                              <a:latin typeface="NikoshBAN" panose="02000000000000000000" pitchFamily="2" charset="0"/>
                              <a:cs typeface="NikoshBAN" panose="02000000000000000000" pitchFamily="2" charset="0"/>
                            </a:rPr>
                            <a:t> </a:t>
                          </a:r>
                          <a:r>
                            <a:rPr lang="bn-IN" sz="2400" dirty="0" smtClean="0">
                              <a:latin typeface="NikoshBAN" panose="02000000000000000000" pitchFamily="2" charset="0"/>
                              <a:cs typeface="NikoshBAN" panose="02000000000000000000" pitchFamily="2" charset="0"/>
                            </a:rPr>
                            <a:t>বা বিদ্রোহ</a:t>
                          </a:r>
                          <a:endParaRPr lang="en-US" sz="2400" dirty="0">
                            <a:latin typeface="NikoshBAN" panose="02000000000000000000" pitchFamily="2" charset="0"/>
                            <a:cs typeface="NikoshBAN" panose="02000000000000000000" pitchFamily="2" charset="0"/>
                          </a:endParaRPr>
                        </a:p>
                      </a:txBody>
                      <a:tcPr>
                        <a:solidFill>
                          <a:schemeClr val="bg1"/>
                        </a:solidFill>
                      </a:tcPr>
                    </a:tc>
                    <a:tc>
                      <a:txBody>
                        <a:bodyPr/>
                        <a:lstStyle/>
                        <a:p>
                          <a:endParaRPr lang="en-US"/>
                        </a:p>
                      </a:txBody>
                      <a:tcPr>
                        <a:blipFill rotWithShape="0">
                          <a:blip r:embed="rId3"/>
                          <a:stretch>
                            <a:fillRect l="-170172" t="-290968" r="-124678" b="-1935"/>
                          </a:stretch>
                        </a:blipFill>
                      </a:tcPr>
                    </a:tc>
                    <a:tc>
                      <a:txBody>
                        <a:bodyPr/>
                        <a:lstStyle/>
                        <a:p>
                          <a:endParaRPr lang="en-US"/>
                        </a:p>
                      </a:txBody>
                      <a:tcPr>
                        <a:blipFill rotWithShape="0">
                          <a:blip r:embed="rId3"/>
                          <a:stretch>
                            <a:fillRect l="-217820" t="-290968" r="-519" b="-1935"/>
                          </a:stretch>
                        </a:blipFill>
                      </a:tcPr>
                    </a:tc>
                  </a:tr>
                </a:tbl>
              </a:graphicData>
            </a:graphic>
          </p:graphicFrame>
        </mc:Fallback>
      </mc:AlternateContent>
      <p:sp>
        <p:nvSpPr>
          <p:cNvPr id="5" name="Rectangle 4"/>
          <p:cNvSpPr/>
          <p:nvPr/>
        </p:nvSpPr>
        <p:spPr>
          <a:xfrm>
            <a:off x="488516" y="513567"/>
            <a:ext cx="11185744" cy="1077218"/>
          </a:xfrm>
          <a:prstGeom prst="rect">
            <a:avLst/>
          </a:prstGeom>
        </p:spPr>
        <p:txBody>
          <a:bodyPr wrap="square">
            <a:spAutoFit/>
          </a:bodyPr>
          <a:lstStyle/>
          <a:p>
            <a:r>
              <a:rPr lang="bn-IN" sz="3200" dirty="0" smtClean="0">
                <a:latin typeface="NikoshBAN" panose="02000000000000000000" pitchFamily="2" charset="0"/>
                <a:cs typeface="NikoshBAN" panose="02000000000000000000" pitchFamily="2" charset="0"/>
              </a:rPr>
              <a:t>	সামাজিক </a:t>
            </a:r>
            <a:r>
              <a:rPr lang="bn-IN" sz="3200" dirty="0">
                <a:latin typeface="NikoshBAN" panose="02000000000000000000" pitchFamily="2" charset="0"/>
                <a:cs typeface="NikoshBAN" panose="02000000000000000000" pitchFamily="2" charset="0"/>
              </a:rPr>
              <a:t>বিচ্যুতিমূলক আচরণ বিশ্লেষণের ক্ষেত্রে মার্টনের তত্ত্বটি একটি ছকের মাধ্যমে উপস্থাপন করা যায় </a:t>
            </a:r>
            <a:r>
              <a:rPr lang="bn-IN" sz="3200" dirty="0" smtClean="0">
                <a:latin typeface="NikoshBAN" panose="02000000000000000000" pitchFamily="2" charset="0"/>
                <a:cs typeface="NikoshBAN" panose="02000000000000000000" pitchFamily="2" charset="0"/>
              </a:rPr>
              <a:t>এভাবে</a:t>
            </a:r>
            <a:r>
              <a:rPr lang="en-US" sz="3200" dirty="0" smtClean="0">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19553712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2527">
        <p15:prstTrans prst="pageCurlDouble"/>
      </p:transition>
    </mc:Choice>
    <mc:Fallback xmlns="">
      <p:transition spd="slow" advTm="32527">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8515" y="501041"/>
            <a:ext cx="11185744" cy="6001643"/>
          </a:xfrm>
          <a:prstGeom prst="rect">
            <a:avLst/>
          </a:prstGeom>
        </p:spPr>
        <p:txBody>
          <a:bodyPr wrap="square">
            <a:spAutoFit/>
          </a:bodyPr>
          <a:lstStyle/>
          <a:p>
            <a:pPr algn="just"/>
            <a:r>
              <a:rPr lang="en-US" sz="3200" dirty="0" smtClean="0">
                <a:latin typeface="NikoshBAN" panose="02000000000000000000" pitchFamily="2" charset="0"/>
                <a:cs typeface="NikoshBAN" panose="02000000000000000000" pitchFamily="2" charset="0"/>
              </a:rPr>
              <a:t>	</a:t>
            </a:r>
            <a:r>
              <a:rPr lang="bn-IN" sz="3200" dirty="0" smtClean="0">
                <a:solidFill>
                  <a:srgbClr val="FF0000"/>
                </a:solidFill>
                <a:latin typeface="NikoshBAN" panose="02000000000000000000" pitchFamily="2" charset="0"/>
                <a:cs typeface="NikoshBAN" panose="02000000000000000000" pitchFamily="2" charset="0"/>
              </a:rPr>
              <a:t>১</a:t>
            </a:r>
            <a:r>
              <a:rPr lang="bn-IN" sz="3200" dirty="0">
                <a:solidFill>
                  <a:srgbClr val="FF0000"/>
                </a:solidFill>
                <a:latin typeface="NikoshBAN" panose="02000000000000000000" pitchFamily="2" charset="0"/>
                <a:cs typeface="NikoshBAN" panose="02000000000000000000" pitchFamily="2" charset="0"/>
              </a:rPr>
              <a:t>।</a:t>
            </a:r>
            <a:r>
              <a:rPr lang="en-US" sz="3200" dirty="0">
                <a:solidFill>
                  <a:srgbClr val="FF0000"/>
                </a:solidFill>
                <a:latin typeface="NikoshBAN" panose="02000000000000000000" pitchFamily="2" charset="0"/>
                <a:cs typeface="NikoshBAN" panose="02000000000000000000" pitchFamily="2" charset="0"/>
              </a:rPr>
              <a:t> </a:t>
            </a:r>
            <a:r>
              <a:rPr lang="en-US" sz="3200" dirty="0">
                <a:solidFill>
                  <a:srgbClr val="FF0000"/>
                </a:solidFill>
                <a:latin typeface="Times New Roman" panose="02020603050405020304" pitchFamily="18" charset="0"/>
                <a:cs typeface="Times New Roman" panose="02020603050405020304" pitchFamily="18" charset="0"/>
              </a:rPr>
              <a:t>Conformity</a:t>
            </a:r>
            <a:r>
              <a:rPr lang="en-US" sz="3200" dirty="0">
                <a:solidFill>
                  <a:srgbClr val="FF0000"/>
                </a:solidFill>
                <a:latin typeface="NikoshBAN" panose="02000000000000000000" pitchFamily="2" charset="0"/>
                <a:cs typeface="NikoshBAN" panose="02000000000000000000" pitchFamily="2" charset="0"/>
              </a:rPr>
              <a:t> </a:t>
            </a:r>
            <a:r>
              <a:rPr lang="en-US" sz="3200" dirty="0" err="1">
                <a:solidFill>
                  <a:srgbClr val="FF0000"/>
                </a:solidFill>
                <a:latin typeface="NikoshBAN" panose="02000000000000000000" pitchFamily="2" charset="0"/>
                <a:cs typeface="NikoshBAN" panose="02000000000000000000" pitchFamily="2" charset="0"/>
              </a:rPr>
              <a:t>বা</a:t>
            </a:r>
            <a:r>
              <a:rPr lang="en-US" sz="3200" dirty="0">
                <a:solidFill>
                  <a:srgbClr val="FF0000"/>
                </a:solidFill>
                <a:latin typeface="NikoshBAN" panose="02000000000000000000" pitchFamily="2" charset="0"/>
                <a:cs typeface="NikoshBAN" panose="02000000000000000000" pitchFamily="2" charset="0"/>
              </a:rPr>
              <a:t> </a:t>
            </a:r>
            <a:r>
              <a:rPr lang="en-US" sz="3200" dirty="0" err="1" smtClean="0">
                <a:solidFill>
                  <a:srgbClr val="FF0000"/>
                </a:solidFill>
                <a:latin typeface="NikoshBAN" panose="02000000000000000000" pitchFamily="2" charset="0"/>
                <a:cs typeface="NikoshBAN" panose="02000000000000000000" pitchFamily="2" charset="0"/>
              </a:rPr>
              <a:t>স্বাভাবিকতাঃ</a:t>
            </a:r>
            <a:r>
              <a:rPr lang="en-US" sz="3200" dirty="0" smtClean="0">
                <a:solidFill>
                  <a:srgbClr val="FF0000"/>
                </a:solidFill>
                <a:latin typeface="NikoshBAN" panose="02000000000000000000" pitchFamily="2" charset="0"/>
                <a:cs typeface="NikoshBAN" panose="02000000000000000000" pitchFamily="2" charset="0"/>
              </a:rPr>
              <a:t> </a:t>
            </a:r>
            <a:r>
              <a:rPr lang="en-US" sz="3200" dirty="0">
                <a:solidFill>
                  <a:sysClr val="windowText" lastClr="000000"/>
                </a:solidFill>
                <a:latin typeface="Times New Roman" panose="02020603050405020304" pitchFamily="18" charset="0"/>
                <a:cs typeface="Times New Roman" panose="02020603050405020304" pitchFamily="18" charset="0"/>
              </a:rPr>
              <a:t>Conformity </a:t>
            </a:r>
            <a:r>
              <a:rPr lang="en-US" sz="3200" dirty="0" err="1" smtClean="0">
                <a:solidFill>
                  <a:sysClr val="windowText" lastClr="000000"/>
                </a:solidFill>
                <a:latin typeface="NikoshBAN" panose="02000000000000000000" pitchFamily="2" charset="0"/>
                <a:cs typeface="NikoshBAN" panose="02000000000000000000" pitchFamily="2" charset="0"/>
              </a:rPr>
              <a:t>একমাত্র</a:t>
            </a:r>
            <a:r>
              <a:rPr lang="en-US" sz="3200" dirty="0" smtClean="0">
                <a:solidFill>
                  <a:sysClr val="windowText" lastClr="000000"/>
                </a:solidFill>
                <a:latin typeface="NikoshBAN" panose="02000000000000000000" pitchFamily="2" charset="0"/>
                <a:cs typeface="NikoshBAN" panose="02000000000000000000" pitchFamily="2" charset="0"/>
              </a:rPr>
              <a:t> </a:t>
            </a:r>
            <a:r>
              <a:rPr lang="en-US" sz="3200" dirty="0" err="1" smtClean="0">
                <a:solidFill>
                  <a:sysClr val="windowText" lastClr="000000"/>
                </a:solidFill>
                <a:latin typeface="NikoshBAN" panose="02000000000000000000" pitchFamily="2" charset="0"/>
                <a:cs typeface="NikoshBAN" panose="02000000000000000000" pitchFamily="2" charset="0"/>
              </a:rPr>
              <a:t>বিচ্যুতিবিহীন</a:t>
            </a:r>
            <a:r>
              <a:rPr lang="en-US" sz="3200" dirty="0" smtClean="0">
                <a:solidFill>
                  <a:sysClr val="windowText" lastClr="000000"/>
                </a:solidFill>
                <a:latin typeface="NikoshBAN" panose="02000000000000000000" pitchFamily="2" charset="0"/>
                <a:cs typeface="NikoshBAN" panose="02000000000000000000" pitchFamily="2" charset="0"/>
              </a:rPr>
              <a:t> </a:t>
            </a:r>
            <a:r>
              <a:rPr lang="en-US" sz="3200" dirty="0" err="1" smtClean="0">
                <a:solidFill>
                  <a:sysClr val="windowText" lastClr="000000"/>
                </a:solidFill>
                <a:latin typeface="NikoshBAN" panose="02000000000000000000" pitchFamily="2" charset="0"/>
                <a:cs typeface="NikoshBAN" panose="02000000000000000000" pitchFamily="2" charset="0"/>
              </a:rPr>
              <a:t>সাড়া।এখানে</a:t>
            </a:r>
            <a:r>
              <a:rPr lang="en-US" sz="3200" dirty="0" smtClean="0">
                <a:solidFill>
                  <a:sysClr val="windowText" lastClr="000000"/>
                </a:solidFill>
                <a:latin typeface="NikoshBAN" panose="02000000000000000000" pitchFamily="2" charset="0"/>
                <a:cs typeface="NikoshBAN" panose="02000000000000000000" pitchFamily="2" charset="0"/>
              </a:rPr>
              <a:t> </a:t>
            </a:r>
            <a:r>
              <a:rPr lang="en-US" sz="3200" dirty="0" err="1">
                <a:solidFill>
                  <a:sysClr val="windowText" lastClr="000000"/>
                </a:solidFill>
                <a:latin typeface="NikoshBAN" panose="02000000000000000000" pitchFamily="2" charset="0"/>
                <a:cs typeface="NikoshBAN" panose="02000000000000000000" pitchFamily="2" charset="0"/>
              </a:rPr>
              <a:t>লক্ষ্য</a:t>
            </a:r>
            <a:r>
              <a:rPr lang="en-US" sz="3200" dirty="0">
                <a:solidFill>
                  <a:sysClr val="windowText" lastClr="000000"/>
                </a:solidFill>
                <a:latin typeface="NikoshBAN" panose="02000000000000000000" pitchFamily="2" charset="0"/>
                <a:cs typeface="NikoshBAN" panose="02000000000000000000" pitchFamily="2" charset="0"/>
              </a:rPr>
              <a:t> </a:t>
            </a:r>
            <a:r>
              <a:rPr lang="en-US" sz="3200" dirty="0" err="1">
                <a:solidFill>
                  <a:sysClr val="windowText" lastClr="000000"/>
                </a:solidFill>
                <a:latin typeface="NikoshBAN" panose="02000000000000000000" pitchFamily="2" charset="0"/>
                <a:cs typeface="NikoshBAN" panose="02000000000000000000" pitchFamily="2" charset="0"/>
              </a:rPr>
              <a:t>অর্জন</a:t>
            </a:r>
            <a:r>
              <a:rPr lang="en-US" sz="3200" dirty="0">
                <a:solidFill>
                  <a:sysClr val="windowText" lastClr="000000"/>
                </a:solidFill>
                <a:latin typeface="NikoshBAN" panose="02000000000000000000" pitchFamily="2" charset="0"/>
                <a:cs typeface="NikoshBAN" panose="02000000000000000000" pitchFamily="2" charset="0"/>
              </a:rPr>
              <a:t> </a:t>
            </a:r>
            <a:r>
              <a:rPr lang="en-US" sz="3200" dirty="0" err="1">
                <a:solidFill>
                  <a:sysClr val="windowText" lastClr="000000"/>
                </a:solidFill>
                <a:latin typeface="NikoshBAN" panose="02000000000000000000" pitchFamily="2" charset="0"/>
                <a:cs typeface="NikoshBAN" panose="02000000000000000000" pitchFamily="2" charset="0"/>
              </a:rPr>
              <a:t>করার</a:t>
            </a:r>
            <a:r>
              <a:rPr lang="en-US" sz="3200" dirty="0">
                <a:solidFill>
                  <a:sysClr val="windowText" lastClr="000000"/>
                </a:solidFill>
                <a:latin typeface="NikoshBAN" panose="02000000000000000000" pitchFamily="2" charset="0"/>
                <a:cs typeface="NikoshBAN" panose="02000000000000000000" pitchFamily="2" charset="0"/>
              </a:rPr>
              <a:t> </a:t>
            </a:r>
            <a:r>
              <a:rPr lang="en-US" sz="3200" dirty="0" err="1">
                <a:solidFill>
                  <a:sysClr val="windowText" lastClr="000000"/>
                </a:solidFill>
                <a:latin typeface="NikoshBAN" panose="02000000000000000000" pitchFamily="2" charset="0"/>
                <a:cs typeface="NikoshBAN" panose="02000000000000000000" pitchFamily="2" charset="0"/>
              </a:rPr>
              <a:t>জন্য</a:t>
            </a:r>
            <a:r>
              <a:rPr lang="en-US" sz="3200" dirty="0">
                <a:solidFill>
                  <a:sysClr val="windowText" lastClr="000000"/>
                </a:solidFill>
                <a:latin typeface="NikoshBAN" panose="02000000000000000000" pitchFamily="2" charset="0"/>
                <a:cs typeface="NikoshBAN" panose="02000000000000000000" pitchFamily="2" charset="0"/>
              </a:rPr>
              <a:t> </a:t>
            </a:r>
            <a:r>
              <a:rPr lang="en-US" sz="3200" dirty="0" err="1">
                <a:solidFill>
                  <a:sysClr val="windowText" lastClr="000000"/>
                </a:solidFill>
                <a:latin typeface="NikoshBAN" panose="02000000000000000000" pitchFamily="2" charset="0"/>
                <a:cs typeface="NikoshBAN" panose="02000000000000000000" pitchFamily="2" charset="0"/>
              </a:rPr>
              <a:t>যদি</a:t>
            </a:r>
            <a:r>
              <a:rPr lang="en-US" sz="3200" dirty="0">
                <a:solidFill>
                  <a:sysClr val="windowText" lastClr="000000"/>
                </a:solidFill>
                <a:latin typeface="NikoshBAN" panose="02000000000000000000" pitchFamily="2" charset="0"/>
                <a:cs typeface="NikoshBAN" panose="02000000000000000000" pitchFamily="2" charset="0"/>
              </a:rPr>
              <a:t> </a:t>
            </a:r>
            <a:r>
              <a:rPr lang="en-US" sz="3200" dirty="0" err="1">
                <a:solidFill>
                  <a:sysClr val="windowText" lastClr="000000"/>
                </a:solidFill>
                <a:latin typeface="NikoshBAN" panose="02000000000000000000" pitchFamily="2" charset="0"/>
                <a:cs typeface="NikoshBAN" panose="02000000000000000000" pitchFamily="2" charset="0"/>
              </a:rPr>
              <a:t>ব্যক্তি</a:t>
            </a:r>
            <a:r>
              <a:rPr lang="en-US" sz="3200" dirty="0">
                <a:solidFill>
                  <a:sysClr val="windowText" lastClr="000000"/>
                </a:solidFill>
                <a:latin typeface="NikoshBAN" panose="02000000000000000000" pitchFamily="2" charset="0"/>
                <a:cs typeface="NikoshBAN" panose="02000000000000000000" pitchFamily="2" charset="0"/>
              </a:rPr>
              <a:t> </a:t>
            </a:r>
            <a:r>
              <a:rPr lang="en-US" sz="3200" dirty="0" err="1">
                <a:solidFill>
                  <a:sysClr val="windowText" lastClr="000000"/>
                </a:solidFill>
                <a:latin typeface="NikoshBAN" panose="02000000000000000000" pitchFamily="2" charset="0"/>
                <a:cs typeface="NikoshBAN" panose="02000000000000000000" pitchFamily="2" charset="0"/>
              </a:rPr>
              <a:t>উপায়</a:t>
            </a:r>
            <a:r>
              <a:rPr lang="en-US" sz="3200" dirty="0">
                <a:solidFill>
                  <a:sysClr val="windowText" lastClr="000000"/>
                </a:solidFill>
                <a:latin typeface="NikoshBAN" panose="02000000000000000000" pitchFamily="2" charset="0"/>
                <a:cs typeface="NikoshBAN" panose="02000000000000000000" pitchFamily="2" charset="0"/>
              </a:rPr>
              <a:t> </a:t>
            </a:r>
            <a:r>
              <a:rPr lang="en-US" sz="3200" dirty="0" err="1">
                <a:solidFill>
                  <a:sysClr val="windowText" lastClr="000000"/>
                </a:solidFill>
                <a:latin typeface="NikoshBAN" panose="02000000000000000000" pitchFamily="2" charset="0"/>
                <a:cs typeface="NikoshBAN" panose="02000000000000000000" pitchFamily="2" charset="0"/>
              </a:rPr>
              <a:t>গ্রহন</a:t>
            </a:r>
            <a:r>
              <a:rPr lang="en-US" sz="3200" dirty="0">
                <a:solidFill>
                  <a:sysClr val="windowText" lastClr="000000"/>
                </a:solidFill>
                <a:latin typeface="NikoshBAN" panose="02000000000000000000" pitchFamily="2" charset="0"/>
                <a:cs typeface="NikoshBAN" panose="02000000000000000000" pitchFamily="2" charset="0"/>
              </a:rPr>
              <a:t> </a:t>
            </a:r>
            <a:r>
              <a:rPr lang="en-US" sz="3200" dirty="0" err="1">
                <a:solidFill>
                  <a:sysClr val="windowText" lastClr="000000"/>
                </a:solidFill>
                <a:latin typeface="NikoshBAN" panose="02000000000000000000" pitchFamily="2" charset="0"/>
                <a:cs typeface="NikoshBAN" panose="02000000000000000000" pitchFamily="2" charset="0"/>
              </a:rPr>
              <a:t>করে</a:t>
            </a:r>
            <a:r>
              <a:rPr lang="en-US" sz="3200" dirty="0">
                <a:solidFill>
                  <a:sysClr val="windowText" lastClr="000000"/>
                </a:solidFill>
                <a:latin typeface="NikoshBAN" panose="02000000000000000000" pitchFamily="2" charset="0"/>
                <a:cs typeface="NikoshBAN" panose="02000000000000000000" pitchFamily="2" charset="0"/>
              </a:rPr>
              <a:t> </a:t>
            </a:r>
            <a:r>
              <a:rPr lang="en-US" sz="3200" dirty="0" err="1">
                <a:solidFill>
                  <a:sysClr val="windowText" lastClr="000000"/>
                </a:solidFill>
                <a:latin typeface="NikoshBAN" panose="02000000000000000000" pitchFamily="2" charset="0"/>
                <a:cs typeface="NikoshBAN" panose="02000000000000000000" pitchFamily="2" charset="0"/>
              </a:rPr>
              <a:t>এবং</a:t>
            </a:r>
            <a:r>
              <a:rPr lang="en-US" sz="3200" dirty="0">
                <a:solidFill>
                  <a:sysClr val="windowText" lastClr="000000"/>
                </a:solidFill>
                <a:latin typeface="NikoshBAN" panose="02000000000000000000" pitchFamily="2" charset="0"/>
                <a:cs typeface="NikoshBAN" panose="02000000000000000000" pitchFamily="2" charset="0"/>
              </a:rPr>
              <a:t> </a:t>
            </a:r>
            <a:r>
              <a:rPr lang="en-US" sz="3200" dirty="0" err="1">
                <a:solidFill>
                  <a:sysClr val="windowText" lastClr="000000"/>
                </a:solidFill>
                <a:latin typeface="NikoshBAN" panose="02000000000000000000" pitchFamily="2" charset="0"/>
                <a:cs typeface="NikoshBAN" panose="02000000000000000000" pitchFamily="2" charset="0"/>
              </a:rPr>
              <a:t>এখানে</a:t>
            </a:r>
            <a:r>
              <a:rPr lang="en-US" sz="3200" dirty="0">
                <a:solidFill>
                  <a:sysClr val="windowText" lastClr="000000"/>
                </a:solidFill>
                <a:latin typeface="NikoshBAN" panose="02000000000000000000" pitchFamily="2" charset="0"/>
                <a:cs typeface="NikoshBAN" panose="02000000000000000000" pitchFamily="2" charset="0"/>
              </a:rPr>
              <a:t> </a:t>
            </a:r>
            <a:r>
              <a:rPr lang="en-US" sz="3200" dirty="0" err="1">
                <a:solidFill>
                  <a:sysClr val="windowText" lastClr="000000"/>
                </a:solidFill>
                <a:latin typeface="NikoshBAN" panose="02000000000000000000" pitchFamily="2" charset="0"/>
                <a:cs typeface="NikoshBAN" panose="02000000000000000000" pitchFamily="2" charset="0"/>
              </a:rPr>
              <a:t>যদি</a:t>
            </a:r>
            <a:r>
              <a:rPr lang="en-US" sz="3200" dirty="0">
                <a:solidFill>
                  <a:sysClr val="windowText" lastClr="000000"/>
                </a:solidFill>
                <a:latin typeface="NikoshBAN" panose="02000000000000000000" pitchFamily="2" charset="0"/>
                <a:cs typeface="NikoshBAN" panose="02000000000000000000" pitchFamily="2" charset="0"/>
              </a:rPr>
              <a:t> </a:t>
            </a:r>
            <a:r>
              <a:rPr lang="en-US" sz="3200" dirty="0" err="1">
                <a:solidFill>
                  <a:sysClr val="windowText" lastClr="000000"/>
                </a:solidFill>
                <a:latin typeface="NikoshBAN" panose="02000000000000000000" pitchFamily="2" charset="0"/>
                <a:cs typeface="NikoshBAN" panose="02000000000000000000" pitchFamily="2" charset="0"/>
              </a:rPr>
              <a:t>সমাজ</a:t>
            </a:r>
            <a:r>
              <a:rPr lang="en-US" sz="3200" dirty="0">
                <a:solidFill>
                  <a:sysClr val="windowText" lastClr="000000"/>
                </a:solidFill>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কাঠামো</a:t>
            </a:r>
            <a:r>
              <a:rPr lang="en-US" sz="3200" dirty="0">
                <a:latin typeface="NikoshBAN" panose="02000000000000000000" pitchFamily="2" charset="0"/>
                <a:cs typeface="NikoshBAN" panose="02000000000000000000" pitchFamily="2" charset="0"/>
              </a:rPr>
              <a:t> ও </a:t>
            </a:r>
            <a:r>
              <a:rPr lang="en-US" sz="3200" dirty="0" err="1">
                <a:latin typeface="NikoshBAN" panose="02000000000000000000" pitchFamily="2" charset="0"/>
                <a:cs typeface="NikoshBAN" panose="02000000000000000000" pitchFamily="2" charset="0"/>
              </a:rPr>
              <a:t>সাংস্কৃতিক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কাঠামো</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ব্যক্তির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সাফল্য</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অর্জনের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পথে</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বাধা</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সৃষ্টি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হলে</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ব্যক্তি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বিচ্যুতিমূলক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আচরণ</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করেনা</a:t>
            </a:r>
            <a:r>
              <a:rPr lang="en-US" sz="3200" dirty="0" err="1" smtClean="0">
                <a:latin typeface="NikoshBAN" panose="02000000000000000000" pitchFamily="2" charset="0"/>
                <a:cs typeface="NikoshBAN" panose="02000000000000000000" pitchFamily="2" charset="0"/>
              </a:rPr>
              <a:t>।উদাহরনস্বরূপ-একজন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যুবক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যুবতী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যখন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সুশিক্ষিত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হয়ে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ভালো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চাকুরি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এবং</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পেশাগত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ক্ষেত্রে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সঠিক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পদক্ষেপ</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গ্রহন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করতে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সমর্থ</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হয়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তখন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আর্থিক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সাফল্যের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লক্ষ্য</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এবং</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অর্জনের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বৈধ</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উপায়ের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ভিতর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সুসংগতি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বিরাজ</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করে</a:t>
            </a:r>
            <a:r>
              <a:rPr lang="en-US" sz="3200" dirty="0" smtClean="0">
                <a:latin typeface="NikoshBAN" panose="02000000000000000000" pitchFamily="2" charset="0"/>
                <a:cs typeface="NikoshBAN" panose="02000000000000000000" pitchFamily="2" charset="0"/>
              </a:rPr>
              <a:t>।</a:t>
            </a:r>
          </a:p>
          <a:p>
            <a:pPr algn="just"/>
            <a:r>
              <a:rPr lang="en-US" sz="3200" dirty="0" smtClean="0">
                <a:latin typeface="NikoshBAN" panose="02000000000000000000" pitchFamily="2" charset="0"/>
                <a:cs typeface="NikoshBAN" panose="02000000000000000000" pitchFamily="2" charset="0"/>
              </a:rPr>
              <a:t>	</a:t>
            </a:r>
            <a:r>
              <a:rPr lang="en-US" sz="3200" dirty="0" smtClean="0">
                <a:solidFill>
                  <a:srgbClr val="FF0000"/>
                </a:solidFill>
                <a:latin typeface="NikoshBAN" panose="02000000000000000000" pitchFamily="2" charset="0"/>
                <a:cs typeface="NikoshBAN" panose="02000000000000000000" pitchFamily="2" charset="0"/>
              </a:rPr>
              <a:t>২</a:t>
            </a:r>
            <a:r>
              <a:rPr lang="en-US" sz="3200" dirty="0">
                <a:solidFill>
                  <a:srgbClr val="FF0000"/>
                </a:solidFill>
                <a:latin typeface="NikoshBAN" panose="02000000000000000000" pitchFamily="2" charset="0"/>
                <a:cs typeface="NikoshBAN" panose="02000000000000000000" pitchFamily="2" charset="0"/>
              </a:rPr>
              <a:t>।</a:t>
            </a:r>
            <a:r>
              <a:rPr lang="bn-IN" sz="2400" dirty="0">
                <a:solidFill>
                  <a:srgbClr val="FF0000"/>
                </a:solidFill>
                <a:latin typeface="NikoshBAN" panose="02000000000000000000" pitchFamily="2" charset="0"/>
                <a:cs typeface="NikoshBAN" panose="02000000000000000000" pitchFamily="2" charset="0"/>
              </a:rPr>
              <a:t> </a:t>
            </a:r>
            <a:r>
              <a:rPr lang="en-US" sz="3200" dirty="0" err="1">
                <a:solidFill>
                  <a:srgbClr val="FF0000"/>
                </a:solidFill>
                <a:latin typeface="NikoshBAN" panose="02000000000000000000" pitchFamily="2" charset="0"/>
                <a:cs typeface="NikoshBAN" panose="02000000000000000000" pitchFamily="2" charset="0"/>
              </a:rPr>
              <a:t>নতুন</a:t>
            </a:r>
            <a:r>
              <a:rPr lang="en-US" sz="3200" dirty="0">
                <a:solidFill>
                  <a:srgbClr val="FF0000"/>
                </a:solidFill>
                <a:latin typeface="NikoshBAN" panose="02000000000000000000" pitchFamily="2" charset="0"/>
                <a:cs typeface="NikoshBAN" panose="02000000000000000000" pitchFamily="2" charset="0"/>
              </a:rPr>
              <a:t> </a:t>
            </a:r>
            <a:r>
              <a:rPr lang="en-US" sz="3200" dirty="0" err="1">
                <a:solidFill>
                  <a:srgbClr val="FF0000"/>
                </a:solidFill>
                <a:latin typeface="NikoshBAN" panose="02000000000000000000" pitchFamily="2" charset="0"/>
                <a:cs typeface="NikoshBAN" panose="02000000000000000000" pitchFamily="2" charset="0"/>
              </a:rPr>
              <a:t>প্রথা</a:t>
            </a:r>
            <a:r>
              <a:rPr lang="en-US" sz="3200" dirty="0">
                <a:solidFill>
                  <a:srgbClr val="FF0000"/>
                </a:solidFill>
                <a:latin typeface="NikoshBAN" panose="02000000000000000000" pitchFamily="2" charset="0"/>
                <a:cs typeface="NikoshBAN" panose="02000000000000000000" pitchFamily="2" charset="0"/>
              </a:rPr>
              <a:t> </a:t>
            </a:r>
            <a:r>
              <a:rPr lang="en-US" sz="3200" dirty="0" err="1">
                <a:solidFill>
                  <a:srgbClr val="FF0000"/>
                </a:solidFill>
                <a:latin typeface="NikoshBAN" panose="02000000000000000000" pitchFamily="2" charset="0"/>
                <a:cs typeface="NikoshBAN" panose="02000000000000000000" pitchFamily="2" charset="0"/>
              </a:rPr>
              <a:t>প্রবর্তন</a:t>
            </a:r>
            <a:r>
              <a:rPr lang="en-US" sz="3200" dirty="0">
                <a:solidFill>
                  <a:srgbClr val="FF0000"/>
                </a:solidFill>
                <a:latin typeface="NikoshBAN" panose="02000000000000000000" pitchFamily="2" charset="0"/>
                <a:cs typeface="NikoshBAN" panose="02000000000000000000" pitchFamily="2" charset="0"/>
              </a:rPr>
              <a:t>/</a:t>
            </a:r>
            <a:r>
              <a:rPr lang="en-US" sz="3200" dirty="0" err="1">
                <a:solidFill>
                  <a:srgbClr val="FF0000"/>
                </a:solidFill>
                <a:latin typeface="NikoshBAN" panose="02000000000000000000" pitchFamily="2" charset="0"/>
                <a:cs typeface="NikoshBAN" panose="02000000000000000000" pitchFamily="2" charset="0"/>
              </a:rPr>
              <a:t>উদ্ভাবন</a:t>
            </a:r>
            <a:r>
              <a:rPr lang="en-US" sz="3200" dirty="0">
                <a:solidFill>
                  <a:srgbClr val="FF0000"/>
                </a:solidFill>
                <a:latin typeface="NikoshBAN" panose="02000000000000000000" pitchFamily="2" charset="0"/>
                <a:cs typeface="NikoshBAN" panose="02000000000000000000" pitchFamily="2" charset="0"/>
              </a:rPr>
              <a:t> </a:t>
            </a:r>
            <a:r>
              <a:rPr lang="en-US" sz="3200" dirty="0" err="1">
                <a:solidFill>
                  <a:srgbClr val="FF0000"/>
                </a:solidFill>
                <a:latin typeface="NikoshBAN" panose="02000000000000000000" pitchFamily="2" charset="0"/>
                <a:cs typeface="NikoshBAN" panose="02000000000000000000" pitchFamily="2" charset="0"/>
              </a:rPr>
              <a:t>বা</a:t>
            </a:r>
            <a:r>
              <a:rPr lang="en-US" sz="2400" dirty="0">
                <a:solidFill>
                  <a:srgbClr val="FF0000"/>
                </a:solidFill>
                <a:latin typeface="NikoshBAN" panose="02000000000000000000" pitchFamily="2" charset="0"/>
                <a:cs typeface="NikoshBAN" panose="02000000000000000000" pitchFamily="2" charset="0"/>
              </a:rPr>
              <a:t> </a:t>
            </a:r>
            <a:r>
              <a:rPr lang="en-US" sz="3200" dirty="0" err="1" smtClean="0">
                <a:solidFill>
                  <a:srgbClr val="FF0000"/>
                </a:solidFill>
                <a:latin typeface="Times New Roman" panose="02020603050405020304" pitchFamily="18" charset="0"/>
                <a:cs typeface="Times New Roman" panose="02020603050405020304" pitchFamily="18" charset="0"/>
              </a:rPr>
              <a:t>Innovation:</a:t>
            </a:r>
            <a:r>
              <a:rPr lang="en-US" sz="3200" dirty="0" err="1" smtClean="0">
                <a:latin typeface="NikoshBAN" panose="02000000000000000000" pitchFamily="2" charset="0"/>
                <a:cs typeface="NikoshBAN" panose="02000000000000000000" pitchFamily="2" charset="0"/>
              </a:rPr>
              <a:t>এখানে</a:t>
            </a:r>
            <a:r>
              <a:rPr lang="en-US" sz="3200" dirty="0" smtClean="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ব্যক্তি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লক্ষ্যকেই</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গ্রহন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এবং</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উপায়কে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প্রত্যখান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করে।ব্যক্তি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তার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লক্ষ্যকে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অর্জন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জন্য</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নতুন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উপায়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যেমন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একজন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অপরাধী</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তার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লক্ষ্য</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অর্জনের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জন্য</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নতুন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কিছু</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উদ্ভাবন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a:t>
            </a:r>
            <a:r>
              <a:rPr lang="en-US" sz="3200" dirty="0" err="1" smtClean="0">
                <a:latin typeface="NikoshBAN" panose="02000000000000000000" pitchFamily="2" charset="0"/>
                <a:cs typeface="NikoshBAN" panose="02000000000000000000" pitchFamily="2" charset="0"/>
              </a:rPr>
              <a:t>।যেমন</a:t>
            </a:r>
            <a:r>
              <a:rPr lang="en-US" sz="3200" dirty="0" smtClean="0">
                <a:latin typeface="NikoshBAN" panose="02000000000000000000" pitchFamily="2" charset="0"/>
                <a:cs typeface="NikoshBAN" panose="02000000000000000000" pitchFamily="2" charset="0"/>
              </a:rPr>
              <a:t> </a:t>
            </a:r>
            <a:r>
              <a:rPr lang="en-US" sz="3200" dirty="0" err="1" smtClean="0">
                <a:latin typeface="Times New Roman" panose="02020603050405020304" pitchFamily="18" charset="0"/>
                <a:cs typeface="Times New Roman" panose="02020603050405020304" pitchFamily="18" charset="0"/>
              </a:rPr>
              <a:t>whate</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coller</a:t>
            </a:r>
            <a:r>
              <a:rPr lang="en-US" sz="3200" dirty="0" smtClean="0">
                <a:latin typeface="Times New Roman" panose="02020603050405020304" pitchFamily="18" charset="0"/>
                <a:cs typeface="Times New Roman" panose="02020603050405020304" pitchFamily="18" charset="0"/>
              </a:rPr>
              <a:t> crime (</a:t>
            </a:r>
            <a:r>
              <a:rPr lang="en-US" sz="3200" dirty="0" err="1" smtClean="0">
                <a:latin typeface="NikoshBAN" panose="02000000000000000000" pitchFamily="2" charset="0"/>
                <a:cs typeface="NikoshBAN" panose="02000000000000000000" pitchFamily="2" charset="0"/>
              </a:rPr>
              <a:t>প্রতারণা,অর্থ</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আত্নসা</a:t>
            </a:r>
            <a:r>
              <a:rPr lang="en-US" sz="3200" dirty="0" smtClean="0">
                <a:latin typeface="NikoshBAN" panose="02000000000000000000" pitchFamily="2" charset="0"/>
                <a:cs typeface="NikoshBAN" panose="02000000000000000000" pitchFamily="2" charset="0"/>
              </a:rPr>
              <a:t>ৎ,</a:t>
            </a:r>
            <a:r>
              <a:rPr lang="en-US" sz="3200" dirty="0" err="1" smtClean="0">
                <a:latin typeface="NikoshBAN" panose="02000000000000000000" pitchFamily="2" charset="0"/>
                <a:cs typeface="NikoshBAN" panose="02000000000000000000" pitchFamily="2" charset="0"/>
              </a:rPr>
              <a:t>ভয়ভীতি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প্রদর্শন</a:t>
            </a:r>
            <a:r>
              <a:rPr lang="en-US" sz="3200" dirty="0" smtClean="0">
                <a:latin typeface="Times New Roman" panose="02020603050405020304" pitchFamily="18" charset="0"/>
                <a:cs typeface="Times New Roman" panose="02020603050405020304" pitchFamily="18" charset="0"/>
              </a:rPr>
              <a:t>)</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এক্ষেত্রে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একটি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উল্লেখযোগ্য</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উদাহরণ</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হিসেবে</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ধরা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যায়</a:t>
            </a:r>
            <a:r>
              <a:rPr lang="en-US"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896617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6219">
        <p15:prstTrans prst="pageCurlDouble"/>
      </p:transition>
    </mc:Choice>
    <mc:Fallback xmlns="">
      <p:transition spd="slow" advTm="106219">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5216" y="461417"/>
            <a:ext cx="11181568" cy="6186309"/>
          </a:xfrm>
          <a:prstGeom prst="rect">
            <a:avLst/>
          </a:prstGeom>
        </p:spPr>
        <p:txBody>
          <a:bodyPr wrap="square">
            <a:spAutoFit/>
          </a:bodyPr>
          <a:lstStyle/>
          <a:p>
            <a:pPr algn="just"/>
            <a:r>
              <a:rPr lang="en-US" sz="3600" dirty="0" smtClean="0">
                <a:solidFill>
                  <a:srgbClr val="FF0000"/>
                </a:solidFill>
                <a:latin typeface="NikoshBAN" panose="02000000000000000000" pitchFamily="2" charset="0"/>
                <a:cs typeface="NikoshBAN" panose="02000000000000000000" pitchFamily="2" charset="0"/>
              </a:rPr>
              <a:t>	৩</a:t>
            </a:r>
            <a:r>
              <a:rPr lang="en-US" sz="3600" dirty="0">
                <a:solidFill>
                  <a:srgbClr val="FF0000"/>
                </a:solidFill>
                <a:latin typeface="NikoshBAN" panose="02000000000000000000" pitchFamily="2" charset="0"/>
                <a:cs typeface="NikoshBAN" panose="02000000000000000000" pitchFamily="2" charset="0"/>
              </a:rPr>
              <a:t>। </a:t>
            </a:r>
            <a:r>
              <a:rPr lang="en-US" sz="3600" dirty="0">
                <a:solidFill>
                  <a:srgbClr val="FF0000"/>
                </a:solidFill>
                <a:latin typeface="Times New Roman" panose="02020603050405020304" pitchFamily="18" charset="0"/>
                <a:cs typeface="Times New Roman" panose="02020603050405020304" pitchFamily="18" charset="0"/>
              </a:rPr>
              <a:t>Ritualism</a:t>
            </a:r>
            <a:r>
              <a:rPr lang="en-US" sz="3600" dirty="0">
                <a:solidFill>
                  <a:srgbClr val="FF0000"/>
                </a:solidFill>
                <a:latin typeface="NikoshBAN" panose="02000000000000000000" pitchFamily="2" charset="0"/>
                <a:cs typeface="NikoshBAN" panose="02000000000000000000" pitchFamily="2" charset="0"/>
              </a:rPr>
              <a:t> </a:t>
            </a:r>
            <a:r>
              <a:rPr lang="bn-IN" sz="3600" dirty="0">
                <a:solidFill>
                  <a:srgbClr val="FF0000"/>
                </a:solidFill>
                <a:latin typeface="NikoshBAN" panose="02000000000000000000" pitchFamily="2" charset="0"/>
                <a:cs typeface="NikoshBAN" panose="02000000000000000000" pitchFamily="2" charset="0"/>
              </a:rPr>
              <a:t>বা </a:t>
            </a:r>
            <a:r>
              <a:rPr lang="en-US" sz="3600" dirty="0" err="1">
                <a:solidFill>
                  <a:srgbClr val="FF0000"/>
                </a:solidFill>
                <a:latin typeface="NikoshBAN" panose="02000000000000000000" pitchFamily="2" charset="0"/>
                <a:cs typeface="NikoshBAN" panose="02000000000000000000" pitchFamily="2" charset="0"/>
              </a:rPr>
              <a:t>বাহ্যিকতা</a:t>
            </a:r>
            <a:r>
              <a:rPr lang="en-US" sz="3600" dirty="0">
                <a:solidFill>
                  <a:srgbClr val="FF0000"/>
                </a:solidFill>
                <a:latin typeface="NikoshBAN" panose="02000000000000000000" pitchFamily="2" charset="0"/>
                <a:cs typeface="NikoshBAN" panose="02000000000000000000" pitchFamily="2" charset="0"/>
              </a:rPr>
              <a:t>/</a:t>
            </a:r>
            <a:r>
              <a:rPr lang="en-US" sz="3600" dirty="0" err="1">
                <a:solidFill>
                  <a:srgbClr val="FF0000"/>
                </a:solidFill>
                <a:latin typeface="NikoshBAN" panose="02000000000000000000" pitchFamily="2" charset="0"/>
                <a:cs typeface="NikoshBAN" panose="02000000000000000000" pitchFamily="2" charset="0"/>
              </a:rPr>
              <a:t>প্রথানিষ্ঠতাঃ</a:t>
            </a:r>
            <a:r>
              <a:rPr lang="en-US" sz="3600" dirty="0" err="1">
                <a:latin typeface="NikoshBAN" panose="02000000000000000000" pitchFamily="2" charset="0"/>
                <a:cs typeface="NikoshBAN" panose="02000000000000000000" pitchFamily="2" charset="0"/>
              </a:rPr>
              <a:t>এখানে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ব্যক্তি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লক্ষ্যকে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প্রত্যাখ্যান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এর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উপায়কেই</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বেশী</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গুরুত্ব</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দেয়।যেমন</a:t>
            </a:r>
            <a:r>
              <a:rPr lang="en-US" sz="3600" dirty="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আমলাতন্ত্র।এক্ষেত্রে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জনসেবার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লক্ষ্যের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বদলে</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ফাইলের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উপর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জোর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দেওয়া</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হয়।মানুষ</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কষ্ট</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পেলেও</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নিয়মের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ক্ষেত্রে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বহাল</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রাখা</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হয়।এটি</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বিচ্যুতিমুলক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আচরণের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একটি</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উদাহরণ</a:t>
            </a:r>
            <a:r>
              <a:rPr lang="en-US" sz="3600" dirty="0" smtClean="0">
                <a:latin typeface="NikoshBAN" panose="02000000000000000000" pitchFamily="2" charset="0"/>
                <a:cs typeface="NikoshBAN" panose="02000000000000000000" pitchFamily="2" charset="0"/>
              </a:rPr>
              <a:t>।</a:t>
            </a:r>
          </a:p>
          <a:p>
            <a:pPr algn="just"/>
            <a:r>
              <a:rPr lang="en-US" sz="3600" dirty="0" smtClean="0">
                <a:solidFill>
                  <a:srgbClr val="FF0000"/>
                </a:solidFill>
                <a:latin typeface="NikoshBAN" panose="02000000000000000000" pitchFamily="2" charset="0"/>
                <a:cs typeface="NikoshBAN" panose="02000000000000000000" pitchFamily="2" charset="0"/>
              </a:rPr>
              <a:t>	৪</a:t>
            </a:r>
            <a:r>
              <a:rPr lang="en-US" sz="3600" dirty="0">
                <a:solidFill>
                  <a:srgbClr val="FF0000"/>
                </a:solidFill>
                <a:latin typeface="NikoshBAN" panose="02000000000000000000" pitchFamily="2" charset="0"/>
                <a:cs typeface="NikoshBAN" panose="02000000000000000000" pitchFamily="2" charset="0"/>
              </a:rPr>
              <a:t>। </a:t>
            </a:r>
            <a:r>
              <a:rPr lang="en-US" sz="3600" dirty="0" err="1">
                <a:solidFill>
                  <a:srgbClr val="FF0000"/>
                </a:solidFill>
                <a:latin typeface="Times New Roman" panose="02020603050405020304" pitchFamily="18" charset="0"/>
                <a:cs typeface="Times New Roman" panose="02020603050405020304" pitchFamily="18" charset="0"/>
              </a:rPr>
              <a:t>Retreatism</a:t>
            </a:r>
            <a:r>
              <a:rPr lang="en-US" sz="3600" dirty="0">
                <a:solidFill>
                  <a:srgbClr val="FF0000"/>
                </a:solidFill>
                <a:latin typeface="NikoshBAN" panose="02000000000000000000" pitchFamily="2" charset="0"/>
                <a:cs typeface="NikoshBAN" panose="02000000000000000000" pitchFamily="2" charset="0"/>
              </a:rPr>
              <a:t> </a:t>
            </a:r>
            <a:r>
              <a:rPr lang="bn-IN" sz="3600" dirty="0">
                <a:solidFill>
                  <a:srgbClr val="FF0000"/>
                </a:solidFill>
                <a:latin typeface="NikoshBAN" panose="02000000000000000000" pitchFamily="2" charset="0"/>
                <a:cs typeface="NikoshBAN" panose="02000000000000000000" pitchFamily="2" charset="0"/>
              </a:rPr>
              <a:t>বা পশ্চাদপসার</a:t>
            </a:r>
            <a:r>
              <a:rPr lang="en-US" sz="3600" b="1" dirty="0" err="1">
                <a:solidFill>
                  <a:srgbClr val="FF0000"/>
                </a:solidFill>
                <a:latin typeface="NikoshBAN" panose="02000000000000000000" pitchFamily="2" charset="0"/>
                <a:cs typeface="NikoshBAN" panose="02000000000000000000" pitchFamily="2" charset="0"/>
              </a:rPr>
              <a:t>ণঃ</a:t>
            </a:r>
            <a:r>
              <a:rPr lang="en-US" sz="3600" dirty="0" err="1">
                <a:latin typeface="NikoshBAN" panose="02000000000000000000" pitchFamily="2" charset="0"/>
                <a:cs typeface="NikoshBAN" panose="02000000000000000000" pitchFamily="2" charset="0"/>
              </a:rPr>
              <a:t>এখানে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ব্যক্তি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কাজের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নিয়ম</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উপায়</a:t>
            </a:r>
            <a:r>
              <a:rPr lang="en-US" sz="3600" dirty="0">
                <a:latin typeface="NikoshBAN" panose="02000000000000000000" pitchFamily="2" charset="0"/>
                <a:cs typeface="NikoshBAN" panose="02000000000000000000" pitchFamily="2" charset="0"/>
              </a:rPr>
              <a:t> ও </a:t>
            </a:r>
            <a:r>
              <a:rPr lang="en-US" sz="3600" dirty="0" err="1">
                <a:latin typeface="NikoshBAN" panose="02000000000000000000" pitchFamily="2" charset="0"/>
                <a:cs typeface="NikoshBAN" panose="02000000000000000000" pitchFamily="2" charset="0"/>
              </a:rPr>
              <a:t>লক্ষ্য</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দু’টিকেই</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উপেক্ষা</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করে।অর্থা</a:t>
            </a:r>
            <a:r>
              <a:rPr lang="en-US" sz="3600" dirty="0">
                <a:latin typeface="NikoshBAN" panose="02000000000000000000" pitchFamily="2" charset="0"/>
                <a:cs typeface="NikoshBAN" panose="02000000000000000000" pitchFamily="2" charset="0"/>
              </a:rPr>
              <a:t>ৎ </a:t>
            </a:r>
            <a:r>
              <a:rPr lang="en-US" sz="3600" dirty="0" err="1">
                <a:latin typeface="NikoshBAN" panose="02000000000000000000" pitchFamily="2" charset="0"/>
                <a:cs typeface="NikoshBAN" panose="02000000000000000000" pitchFamily="2" charset="0"/>
              </a:rPr>
              <a:t>সে</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তার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মূল্যবোধকে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বর্জন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করছে।এতে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মানুষ</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চরম</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হতাশায়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নিমজ্জিত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হয়ে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সমস্ত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মূল্যবোধকে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উপেক্ষা</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বিভিন্ন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প্রকার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বিচ্যুত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আচরণে</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জড়িয়ে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পড়ে।</a:t>
            </a:r>
            <a:r>
              <a:rPr lang="en-US" sz="3600" dirty="0" err="1" smtClean="0">
                <a:latin typeface="NikoshBAN" panose="02000000000000000000" pitchFamily="2" charset="0"/>
                <a:cs typeface="NikoshBAN" panose="02000000000000000000" pitchFamily="2" charset="0"/>
              </a:rPr>
              <a:t>যেমন-মাদকাসক্তি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এবং</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ভবঘুরে।সাফল্যের</a:t>
            </a:r>
            <a:r>
              <a:rPr lang="en-US" sz="3600" dirty="0" smtClean="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চাপ</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বেশী</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পড়লে</a:t>
            </a:r>
            <a:r>
              <a:rPr lang="en-US" sz="3600" dirty="0">
                <a:latin typeface="NikoshBAN" panose="02000000000000000000" pitchFamily="2" charset="0"/>
                <a:cs typeface="NikoshBAN" panose="02000000000000000000" pitchFamily="2" charset="0"/>
              </a:rPr>
              <a:t> </a:t>
            </a:r>
            <a:r>
              <a:rPr lang="en-US" sz="3600" dirty="0" err="1">
                <a:latin typeface="Times New Roman" panose="02020603050405020304" pitchFamily="18" charset="0"/>
                <a:cs typeface="Times New Roman" panose="02020603050405020304" pitchFamily="18" charset="0"/>
              </a:rPr>
              <a:t>Retreatism</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বেড়ে</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যায়।এ</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অতিরিক্ত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চাপের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কারণে</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ব্যক্তি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অনেক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সময়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মানসিক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রোগে</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আক্রান্ত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হয়।এ</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কারণেই</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আমেরিকাতে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মানসিক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রোগীর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সংখ্যা</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দিন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দিন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বেড়ে</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চলছে</a:t>
            </a:r>
            <a:r>
              <a:rPr lang="en-US" sz="3600" dirty="0" smtClean="0">
                <a:latin typeface="NikoshBAN" panose="02000000000000000000" pitchFamily="2" charset="0"/>
                <a:cs typeface="NikoshBAN" panose="02000000000000000000" pitchFamily="2" charset="0"/>
              </a:rPr>
              <a:t>।</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79153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xmlns="" id="{3BA5723A-EB64-4518-82A1-C52913589763}"/>
              </a:ext>
            </a:extLst>
          </p:cNvPr>
          <p:cNvSpPr txBox="1"/>
          <p:nvPr/>
        </p:nvSpPr>
        <p:spPr>
          <a:xfrm>
            <a:off x="2526082" y="2243988"/>
            <a:ext cx="8414644" cy="4154984"/>
          </a:xfrm>
          <a:prstGeom prst="rect">
            <a:avLst/>
          </a:prstGeom>
          <a:noFill/>
        </p:spPr>
        <p:txBody>
          <a:bodyPr wrap="square">
            <a:spAutoFit/>
            <a:scene3d>
              <a:camera prst="orthographicFront"/>
              <a:lightRig rig="threePt" dir="t"/>
            </a:scene3d>
            <a:sp3d extrusionH="57150">
              <a:bevelT h="25400" prst="softRound"/>
            </a:sp3d>
          </a:bodyPr>
          <a:lstStyle/>
          <a:p>
            <a:pPr algn="ctr"/>
            <a:r>
              <a:rPr lang="en-US" sz="6600" b="1" dirty="0" err="1" smtClean="0">
                <a:ln w="12700">
                  <a:solidFill>
                    <a:schemeClr val="accent3">
                      <a:lumMod val="50000"/>
                    </a:schemeClr>
                  </a:solidFill>
                  <a:prstDash val="solid"/>
                </a:ln>
                <a:solidFill>
                  <a:srgbClr val="006600"/>
                </a:solidFill>
                <a:effectLst>
                  <a:innerShdw blurRad="177800">
                    <a:schemeClr val="accent3">
                      <a:lumMod val="50000"/>
                    </a:schemeClr>
                  </a:innerShdw>
                </a:effectLst>
                <a:latin typeface="NikoshBAN" panose="02000000000000000000" pitchFamily="2" charset="0"/>
                <a:cs typeface="NikoshBAN" panose="02000000000000000000" pitchFamily="2" charset="0"/>
              </a:rPr>
              <a:t>মোঃ</a:t>
            </a:r>
            <a:r>
              <a:rPr lang="en-US" sz="6600" b="1" dirty="0" smtClean="0">
                <a:ln w="12700">
                  <a:solidFill>
                    <a:schemeClr val="accent3">
                      <a:lumMod val="50000"/>
                    </a:schemeClr>
                  </a:solidFill>
                  <a:prstDash val="solid"/>
                </a:ln>
                <a:solidFill>
                  <a:srgbClr val="006600"/>
                </a:solid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6600" b="1" dirty="0" err="1" smtClean="0">
                <a:ln w="12700">
                  <a:solidFill>
                    <a:schemeClr val="accent3">
                      <a:lumMod val="50000"/>
                    </a:schemeClr>
                  </a:solidFill>
                  <a:prstDash val="solid"/>
                </a:ln>
                <a:solidFill>
                  <a:srgbClr val="006600"/>
                </a:solidFill>
                <a:effectLst>
                  <a:innerShdw blurRad="177800">
                    <a:schemeClr val="accent3">
                      <a:lumMod val="50000"/>
                    </a:schemeClr>
                  </a:innerShdw>
                </a:effectLst>
                <a:latin typeface="NikoshBAN" panose="02000000000000000000" pitchFamily="2" charset="0"/>
                <a:cs typeface="NikoshBAN" panose="02000000000000000000" pitchFamily="2" charset="0"/>
              </a:rPr>
              <a:t>এনামুল</a:t>
            </a:r>
            <a:r>
              <a:rPr lang="en-US" sz="6600" b="1" dirty="0" smtClean="0">
                <a:ln w="12700">
                  <a:solidFill>
                    <a:schemeClr val="accent3">
                      <a:lumMod val="50000"/>
                    </a:schemeClr>
                  </a:solidFill>
                  <a:prstDash val="solid"/>
                </a:ln>
                <a:solidFill>
                  <a:srgbClr val="006600"/>
                </a:solid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6600" b="1" dirty="0" err="1" smtClean="0">
                <a:ln w="12700">
                  <a:solidFill>
                    <a:schemeClr val="accent3">
                      <a:lumMod val="50000"/>
                    </a:schemeClr>
                  </a:solidFill>
                  <a:prstDash val="solid"/>
                </a:ln>
                <a:solidFill>
                  <a:srgbClr val="006600"/>
                </a:solidFill>
                <a:effectLst>
                  <a:innerShdw blurRad="177800">
                    <a:schemeClr val="accent3">
                      <a:lumMod val="50000"/>
                    </a:schemeClr>
                  </a:innerShdw>
                </a:effectLst>
                <a:latin typeface="NikoshBAN" panose="02000000000000000000" pitchFamily="2" charset="0"/>
                <a:cs typeface="NikoshBAN" panose="02000000000000000000" pitchFamily="2" charset="0"/>
              </a:rPr>
              <a:t>হক</a:t>
            </a:r>
            <a:r>
              <a:rPr lang="as-IN" sz="6600" b="1" dirty="0" smtClean="0">
                <a:ln w="12700">
                  <a:solidFill>
                    <a:schemeClr val="accent3">
                      <a:lumMod val="50000"/>
                    </a:schemeClr>
                  </a:solidFill>
                  <a:prstDash val="solid"/>
                </a:ln>
                <a:solidFill>
                  <a:srgbClr val="006600"/>
                </a:solidFill>
                <a:effectLst>
                  <a:innerShdw blurRad="177800">
                    <a:schemeClr val="accent3">
                      <a:lumMod val="50000"/>
                    </a:schemeClr>
                  </a:innerShdw>
                </a:effectLst>
                <a:latin typeface="NikoshBAN" panose="02000000000000000000" pitchFamily="2" charset="0"/>
                <a:cs typeface="NikoshBAN" panose="02000000000000000000" pitchFamily="2" charset="0"/>
              </a:rPr>
              <a:t> </a:t>
            </a:r>
            <a:endParaRPr lang="as-IN" sz="6600" b="1" dirty="0">
              <a:ln w="12700">
                <a:solidFill>
                  <a:schemeClr val="accent3">
                    <a:lumMod val="50000"/>
                  </a:schemeClr>
                </a:solidFill>
                <a:prstDash val="solid"/>
              </a:ln>
              <a:solidFill>
                <a:srgbClr val="006600"/>
              </a:solidFill>
              <a:effectLst>
                <a:innerShdw blurRad="177800">
                  <a:schemeClr val="accent3">
                    <a:lumMod val="50000"/>
                  </a:schemeClr>
                </a:innerShdw>
              </a:effectLst>
              <a:latin typeface="NikoshBAN" panose="02000000000000000000" pitchFamily="2" charset="0"/>
              <a:cs typeface="NikoshBAN" panose="02000000000000000000" pitchFamily="2" charset="0"/>
            </a:endParaRPr>
          </a:p>
          <a:p>
            <a:pPr algn="ctr"/>
            <a:r>
              <a:rPr lang="as-IN" sz="6600" b="1" dirty="0">
                <a:ln w="12700">
                  <a:solidFill>
                    <a:schemeClr val="accent3">
                      <a:lumMod val="50000"/>
                    </a:schemeClr>
                  </a:solidFill>
                  <a:prstDash val="solid"/>
                </a:ln>
                <a:solidFill>
                  <a:srgbClr val="FF00FF"/>
                </a:solidFill>
                <a:effectLst>
                  <a:innerShdw blurRad="177800">
                    <a:schemeClr val="accent3">
                      <a:lumMod val="50000"/>
                    </a:schemeClr>
                  </a:innerShdw>
                </a:effectLst>
                <a:latin typeface="NikoshBAN" panose="02000000000000000000" pitchFamily="2" charset="0"/>
                <a:cs typeface="NikoshBAN" panose="02000000000000000000" pitchFamily="2" charset="0"/>
              </a:rPr>
              <a:t>প্রভাষক</a:t>
            </a:r>
          </a:p>
          <a:p>
            <a:pPr algn="ctr"/>
            <a:r>
              <a:rPr lang="as-IN" sz="6600" b="1" dirty="0">
                <a:ln w="12700">
                  <a:solidFill>
                    <a:schemeClr val="accent3">
                      <a:lumMod val="50000"/>
                    </a:schemeClr>
                  </a:solidFill>
                  <a:prstDash val="solid"/>
                </a:ln>
                <a:solidFill>
                  <a:srgbClr val="FF00FF"/>
                </a:solid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as-IN" sz="6600" b="1" dirty="0" smtClean="0">
                <a:ln w="12700">
                  <a:solidFill>
                    <a:schemeClr val="accent3">
                      <a:lumMod val="50000"/>
                    </a:schemeClr>
                  </a:solidFill>
                  <a:prstDash val="solid"/>
                </a:ln>
                <a:solidFill>
                  <a:srgbClr val="FF00FF"/>
                </a:solidFill>
                <a:effectLst>
                  <a:innerShdw blurRad="177800">
                    <a:schemeClr val="accent3">
                      <a:lumMod val="50000"/>
                    </a:schemeClr>
                  </a:innerShdw>
                </a:effectLst>
                <a:latin typeface="NikoshBAN" panose="02000000000000000000" pitchFamily="2" charset="0"/>
                <a:cs typeface="NikoshBAN" panose="02000000000000000000" pitchFamily="2" charset="0"/>
              </a:rPr>
              <a:t>সমাজবিজ্ঞান</a:t>
            </a:r>
            <a:r>
              <a:rPr lang="en-US" sz="6600" b="1" dirty="0" smtClean="0">
                <a:ln w="12700">
                  <a:solidFill>
                    <a:schemeClr val="accent3">
                      <a:lumMod val="50000"/>
                    </a:schemeClr>
                  </a:solidFill>
                  <a:prstDash val="solid"/>
                </a:ln>
                <a:solidFill>
                  <a:srgbClr val="FF00FF"/>
                </a:solid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6600" b="1" dirty="0" err="1" smtClean="0">
                <a:ln w="12700">
                  <a:solidFill>
                    <a:schemeClr val="accent3">
                      <a:lumMod val="50000"/>
                    </a:schemeClr>
                  </a:solidFill>
                  <a:prstDash val="solid"/>
                </a:ln>
                <a:solidFill>
                  <a:srgbClr val="FF00FF"/>
                </a:solidFill>
                <a:effectLst>
                  <a:innerShdw blurRad="177800">
                    <a:schemeClr val="accent3">
                      <a:lumMod val="50000"/>
                    </a:schemeClr>
                  </a:innerShdw>
                </a:effectLst>
                <a:latin typeface="NikoshBAN" panose="02000000000000000000" pitchFamily="2" charset="0"/>
                <a:cs typeface="NikoshBAN" panose="02000000000000000000" pitchFamily="2" charset="0"/>
              </a:rPr>
              <a:t>বিভাগ</a:t>
            </a:r>
            <a:endParaRPr lang="as-IN" sz="6600" b="1" dirty="0">
              <a:ln w="12700">
                <a:solidFill>
                  <a:schemeClr val="accent3">
                    <a:lumMod val="50000"/>
                  </a:schemeClr>
                </a:solidFill>
                <a:prstDash val="solid"/>
              </a:ln>
              <a:solidFill>
                <a:srgbClr val="FF00FF"/>
              </a:solidFill>
              <a:effectLst>
                <a:innerShdw blurRad="177800">
                  <a:schemeClr val="accent3">
                    <a:lumMod val="50000"/>
                  </a:schemeClr>
                </a:innerShdw>
              </a:effectLst>
              <a:latin typeface="NikoshBAN" panose="02000000000000000000" pitchFamily="2" charset="0"/>
              <a:cs typeface="NikoshBAN" panose="02000000000000000000" pitchFamily="2" charset="0"/>
            </a:endParaRPr>
          </a:p>
          <a:p>
            <a:pPr algn="ctr"/>
            <a:r>
              <a:rPr lang="en-US" sz="6600" b="1" dirty="0" err="1" smtClean="0">
                <a:ln w="12700">
                  <a:solidFill>
                    <a:schemeClr val="accent1"/>
                  </a:solidFill>
                  <a:prstDash val="solid"/>
                </a:ln>
                <a:solidFill>
                  <a:schemeClr val="accent5">
                    <a:lumMod val="50000"/>
                  </a:schemeClr>
                </a:solidFill>
                <a:effectLst>
                  <a:outerShdw dist="38100" dir="2640000" algn="bl" rotWithShape="0">
                    <a:schemeClr val="accent1"/>
                  </a:outerShdw>
                </a:effectLst>
                <a:latin typeface="NikoshBAN" panose="02000000000000000000" pitchFamily="2" charset="0"/>
                <a:cs typeface="NikoshBAN" panose="02000000000000000000" pitchFamily="2" charset="0"/>
              </a:rPr>
              <a:t>কাকনহাট</a:t>
            </a:r>
            <a:r>
              <a:rPr lang="en-US" sz="6600" b="1" dirty="0" smtClean="0">
                <a:ln w="12700">
                  <a:solidFill>
                    <a:schemeClr val="accent1"/>
                  </a:solidFill>
                  <a:prstDash val="solid"/>
                </a:ln>
                <a:solidFill>
                  <a:schemeClr val="accent5">
                    <a:lumMod val="50000"/>
                  </a:schemeClr>
                </a:solidFill>
                <a:effectLst>
                  <a:outerShdw dist="38100" dir="2640000" algn="bl" rotWithShape="0">
                    <a:schemeClr val="accent1"/>
                  </a:outerShdw>
                </a:effectLst>
                <a:latin typeface="NikoshBAN" panose="02000000000000000000" pitchFamily="2" charset="0"/>
                <a:cs typeface="NikoshBAN" panose="02000000000000000000" pitchFamily="2" charset="0"/>
              </a:rPr>
              <a:t> </a:t>
            </a:r>
            <a:r>
              <a:rPr lang="en-US" sz="6600" b="1" dirty="0" err="1" smtClean="0">
                <a:ln w="12700">
                  <a:solidFill>
                    <a:schemeClr val="accent1"/>
                  </a:solidFill>
                  <a:prstDash val="solid"/>
                </a:ln>
                <a:solidFill>
                  <a:schemeClr val="accent5">
                    <a:lumMod val="50000"/>
                  </a:schemeClr>
                </a:solidFill>
                <a:effectLst>
                  <a:outerShdw dist="38100" dir="2640000" algn="bl" rotWithShape="0">
                    <a:schemeClr val="accent1"/>
                  </a:outerShdw>
                </a:effectLst>
                <a:latin typeface="NikoshBAN" panose="02000000000000000000" pitchFamily="2" charset="0"/>
                <a:cs typeface="NikoshBAN" panose="02000000000000000000" pitchFamily="2" charset="0"/>
              </a:rPr>
              <a:t>ডিগ্রি</a:t>
            </a:r>
            <a:r>
              <a:rPr lang="en-US" sz="6600" b="1" dirty="0" smtClean="0">
                <a:ln w="12700">
                  <a:solidFill>
                    <a:schemeClr val="accent1"/>
                  </a:solidFill>
                  <a:prstDash val="solid"/>
                </a:ln>
                <a:solidFill>
                  <a:schemeClr val="accent5">
                    <a:lumMod val="50000"/>
                  </a:schemeClr>
                </a:solidFill>
                <a:effectLst>
                  <a:outerShdw dist="38100" dir="2640000" algn="bl" rotWithShape="0">
                    <a:schemeClr val="accent1"/>
                  </a:outerShdw>
                </a:effectLst>
                <a:latin typeface="NikoshBAN" panose="02000000000000000000" pitchFamily="2" charset="0"/>
                <a:cs typeface="NikoshBAN" panose="02000000000000000000" pitchFamily="2" charset="0"/>
              </a:rPr>
              <a:t> </a:t>
            </a:r>
            <a:r>
              <a:rPr lang="en-US" sz="6600" b="1" dirty="0" err="1" smtClean="0">
                <a:ln w="12700">
                  <a:solidFill>
                    <a:schemeClr val="accent1"/>
                  </a:solidFill>
                  <a:prstDash val="solid"/>
                </a:ln>
                <a:solidFill>
                  <a:schemeClr val="accent5">
                    <a:lumMod val="50000"/>
                  </a:schemeClr>
                </a:solidFill>
                <a:effectLst>
                  <a:outerShdw dist="38100" dir="2640000" algn="bl" rotWithShape="0">
                    <a:schemeClr val="accent1"/>
                  </a:outerShdw>
                </a:effectLst>
                <a:latin typeface="NikoshBAN" panose="02000000000000000000" pitchFamily="2" charset="0"/>
                <a:cs typeface="NikoshBAN" panose="02000000000000000000" pitchFamily="2" charset="0"/>
              </a:rPr>
              <a:t>কলেজ,রাজশাহী</a:t>
            </a:r>
            <a:endParaRPr lang="en-US" sz="6600" b="1" dirty="0">
              <a:ln w="12700">
                <a:solidFill>
                  <a:schemeClr val="accent1"/>
                </a:solidFill>
                <a:prstDash val="solid"/>
              </a:ln>
              <a:solidFill>
                <a:schemeClr val="accent5">
                  <a:lumMod val="50000"/>
                </a:schemeClr>
              </a:solidFill>
              <a:effectLst>
                <a:outerShdw dist="38100" dir="2640000" algn="bl" rotWithShape="0">
                  <a:schemeClr val="accent1"/>
                </a:outerShdw>
              </a:effectLst>
              <a:latin typeface="NikoshBAN" panose="02000000000000000000" pitchFamily="2" charset="0"/>
              <a:cs typeface="NikoshBAN" panose="02000000000000000000" pitchFamily="2" charset="0"/>
            </a:endParaRPr>
          </a:p>
        </p:txBody>
      </p:sp>
      <p:grpSp>
        <p:nvGrpSpPr>
          <p:cNvPr id="2" name="Group 1"/>
          <p:cNvGrpSpPr/>
          <p:nvPr/>
        </p:nvGrpSpPr>
        <p:grpSpPr>
          <a:xfrm>
            <a:off x="1265128" y="2104374"/>
            <a:ext cx="3006247" cy="3356974"/>
            <a:chOff x="1265128" y="2104374"/>
            <a:chExt cx="3006247" cy="3356974"/>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5128" y="2104374"/>
              <a:ext cx="3006247" cy="3356974"/>
            </a:xfrm>
            <a:prstGeom prst="ellipse">
              <a:avLst/>
            </a:prstGeom>
            <a:ln>
              <a:noFill/>
            </a:ln>
            <a:effectLst>
              <a:softEdge rad="112500"/>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5858" y="2655518"/>
              <a:ext cx="2217106" cy="2242159"/>
            </a:xfrm>
            <a:prstGeom prst="ellipse">
              <a:avLst/>
            </a:prstGeom>
            <a:ln>
              <a:noFill/>
            </a:ln>
            <a:effectLst>
              <a:softEdge rad="112500"/>
            </a:effectLst>
          </p:spPr>
        </p:pic>
      </p:grpSp>
      <p:sp>
        <p:nvSpPr>
          <p:cNvPr id="6" name="Title 1"/>
          <p:cNvSpPr>
            <a:spLocks noGrp="1"/>
          </p:cNvSpPr>
          <p:nvPr>
            <p:ph type="ctrTitle"/>
          </p:nvPr>
        </p:nvSpPr>
        <p:spPr>
          <a:xfrm>
            <a:off x="3436306" y="587553"/>
            <a:ext cx="5858006" cy="1380863"/>
          </a:xfrm>
          <a:solidFill>
            <a:schemeClr val="bg1"/>
          </a:solidFill>
          <a:scene3d>
            <a:camera prst="orthographicFront"/>
            <a:lightRig rig="threePt" dir="t"/>
          </a:scene3d>
          <a:sp3d>
            <a:bevelT prst="slope"/>
          </a:sp3d>
        </p:spPr>
        <p:txBody>
          <a:bodyPr>
            <a:noAutofit/>
            <a:sp3d extrusionH="57150">
              <a:bevelT h="25400" prst="softRound"/>
            </a:sp3d>
          </a:bodyPr>
          <a:lstStyle/>
          <a:p>
            <a:pPr algn="ctr"/>
            <a:r>
              <a:rPr lang="en-US" sz="8000" b="1" dirty="0" err="1" smtClean="0">
                <a:ln w="6600">
                  <a:solidFill>
                    <a:schemeClr val="accent2"/>
                  </a:solidFill>
                  <a:prstDash val="solid"/>
                </a:ln>
                <a:solidFill>
                  <a:srgbClr val="BD3145"/>
                </a:solidFill>
                <a:effectLst>
                  <a:outerShdw dist="38100" dir="2700000" algn="tl" rotWithShape="0">
                    <a:schemeClr val="accent2"/>
                  </a:outerShdw>
                </a:effectLst>
                <a:latin typeface="NikoshBAN" panose="02000000000000000000" pitchFamily="2" charset="0"/>
                <a:cs typeface="NikoshBAN" panose="02000000000000000000" pitchFamily="2" charset="0"/>
              </a:rPr>
              <a:t>শিক্ষক</a:t>
            </a:r>
            <a:r>
              <a:rPr lang="en-US" sz="8000" b="1" dirty="0" smtClean="0">
                <a:ln w="6600">
                  <a:solidFill>
                    <a:schemeClr val="accent2"/>
                  </a:solidFill>
                  <a:prstDash val="solid"/>
                </a:ln>
                <a:solidFill>
                  <a:srgbClr val="BD3145"/>
                </a:solidFill>
                <a:effectLst>
                  <a:outerShdw dist="38100" dir="2700000" algn="tl" rotWithShape="0">
                    <a:schemeClr val="accent2"/>
                  </a:outerShdw>
                </a:effectLst>
                <a:latin typeface="NikoshBAN" panose="02000000000000000000" pitchFamily="2" charset="0"/>
                <a:cs typeface="NikoshBAN" panose="02000000000000000000" pitchFamily="2" charset="0"/>
              </a:rPr>
              <a:t> </a:t>
            </a:r>
            <a:r>
              <a:rPr lang="en-US" sz="8000" b="1" dirty="0" err="1" smtClean="0">
                <a:ln w="6600">
                  <a:solidFill>
                    <a:schemeClr val="accent2"/>
                  </a:solidFill>
                  <a:prstDash val="solid"/>
                </a:ln>
                <a:solidFill>
                  <a:srgbClr val="BD3145"/>
                </a:solidFill>
                <a:effectLst>
                  <a:outerShdw dist="38100" dir="2700000" algn="tl" rotWithShape="0">
                    <a:schemeClr val="accent2"/>
                  </a:outerShdw>
                </a:effectLst>
                <a:latin typeface="NikoshBAN" panose="02000000000000000000" pitchFamily="2" charset="0"/>
                <a:cs typeface="NikoshBAN" panose="02000000000000000000" pitchFamily="2" charset="0"/>
              </a:rPr>
              <a:t>পরিচিতি</a:t>
            </a:r>
            <a:endParaRPr lang="en-US" sz="8800" b="1" dirty="0">
              <a:ln w="6600">
                <a:solidFill>
                  <a:schemeClr val="accent2"/>
                </a:solidFill>
                <a:prstDash val="solid"/>
              </a:ln>
              <a:solidFill>
                <a:srgbClr val="BD3145"/>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spTree>
    <p:custDataLst>
      <p:tags r:id="rId1"/>
    </p:custDataLst>
    <p:extLst>
      <p:ext uri="{BB962C8B-B14F-4D97-AF65-F5344CB8AC3E}">
        <p14:creationId xmlns:p14="http://schemas.microsoft.com/office/powerpoint/2010/main" val="2607978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7513">
        <p15:prstTrans prst="curtains"/>
      </p:transition>
    </mc:Choice>
    <mc:Fallback xmlns="">
      <p:transition spd="slow" advTm="751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125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1250" fill="hold"/>
                                        <p:tgtEl>
                                          <p:spTgt spid="1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anim calcmode="lin" valueType="num">
                                      <p:cBhvr additive="base">
                                        <p:cTn id="11" dur="125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2" dur="1250" fill="hold"/>
                                        <p:tgtEl>
                                          <p:spTgt spid="1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anim calcmode="lin" valueType="num">
                                      <p:cBhvr additive="base">
                                        <p:cTn id="15" dur="125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16" dur="1250" fill="hold"/>
                                        <p:tgtEl>
                                          <p:spTgt spid="1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anim calcmode="lin" valueType="num">
                                      <p:cBhvr additive="base">
                                        <p:cTn id="19" dur="125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20" dur="125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heel(1)">
                                      <p:cBhvr>
                                        <p:cTn id="2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5988" y="526093"/>
            <a:ext cx="11198269" cy="5693866"/>
          </a:xfrm>
          <a:prstGeom prst="rect">
            <a:avLst/>
          </a:prstGeom>
        </p:spPr>
        <p:txBody>
          <a:bodyPr wrap="square">
            <a:spAutoFit/>
          </a:bodyPr>
          <a:lstStyle/>
          <a:p>
            <a:pPr algn="just"/>
            <a:r>
              <a:rPr lang="bn-IN" sz="3600" dirty="0" smtClean="0">
                <a:latin typeface="NikoshBAN" panose="02000000000000000000" pitchFamily="2" charset="0"/>
                <a:cs typeface="NikoshBAN" panose="02000000000000000000" pitchFamily="2" charset="0"/>
              </a:rPr>
              <a:t>	</a:t>
            </a:r>
            <a:r>
              <a:rPr lang="en-US" sz="3600" dirty="0" smtClean="0">
                <a:solidFill>
                  <a:srgbClr val="FF0000"/>
                </a:solidFill>
                <a:latin typeface="NikoshBAN" panose="02000000000000000000" pitchFamily="2" charset="0"/>
                <a:cs typeface="NikoshBAN" panose="02000000000000000000" pitchFamily="2" charset="0"/>
              </a:rPr>
              <a:t>৫।</a:t>
            </a:r>
            <a:r>
              <a:rPr lang="en-US" sz="3600" dirty="0">
                <a:solidFill>
                  <a:srgbClr val="FF0000"/>
                </a:solidFill>
                <a:latin typeface="NikoshBAN" panose="02000000000000000000" pitchFamily="2" charset="0"/>
                <a:cs typeface="NikoshBAN" panose="02000000000000000000" pitchFamily="2" charset="0"/>
              </a:rPr>
              <a:t> </a:t>
            </a:r>
            <a:r>
              <a:rPr lang="en-US" sz="3600" dirty="0" err="1">
                <a:solidFill>
                  <a:srgbClr val="FF0000"/>
                </a:solidFill>
                <a:latin typeface="Times New Roman" panose="02020603050405020304" pitchFamily="18" charset="0"/>
                <a:cs typeface="Times New Roman" panose="02020603050405020304" pitchFamily="18" charset="0"/>
              </a:rPr>
              <a:t>Rebelion</a:t>
            </a:r>
            <a:r>
              <a:rPr lang="en-US" sz="3600" dirty="0">
                <a:solidFill>
                  <a:srgbClr val="FF0000"/>
                </a:solidFill>
                <a:latin typeface="NikoshBAN" panose="02000000000000000000" pitchFamily="2" charset="0"/>
                <a:cs typeface="NikoshBAN" panose="02000000000000000000" pitchFamily="2" charset="0"/>
              </a:rPr>
              <a:t> </a:t>
            </a:r>
            <a:r>
              <a:rPr lang="bn-IN" sz="3600" dirty="0">
                <a:solidFill>
                  <a:srgbClr val="FF0000"/>
                </a:solidFill>
                <a:latin typeface="NikoshBAN" panose="02000000000000000000" pitchFamily="2" charset="0"/>
                <a:cs typeface="NikoshBAN" panose="02000000000000000000" pitchFamily="2" charset="0"/>
              </a:rPr>
              <a:t>বা </a:t>
            </a:r>
            <a:r>
              <a:rPr lang="bn-IN" sz="3600" dirty="0" smtClean="0">
                <a:solidFill>
                  <a:srgbClr val="FF0000"/>
                </a:solidFill>
                <a:latin typeface="NikoshBAN" panose="02000000000000000000" pitchFamily="2" charset="0"/>
                <a:cs typeface="NikoshBAN" panose="02000000000000000000" pitchFamily="2" charset="0"/>
              </a:rPr>
              <a:t>বিদ্রো</a:t>
            </a:r>
            <a:r>
              <a:rPr lang="en-US" sz="4000" dirty="0" err="1" smtClean="0">
                <a:solidFill>
                  <a:srgbClr val="FF0000"/>
                </a:solidFill>
                <a:latin typeface="NikoshBAN" panose="02000000000000000000" pitchFamily="2" charset="0"/>
                <a:cs typeface="NikoshBAN" panose="02000000000000000000" pitchFamily="2" charset="0"/>
              </a:rPr>
              <a:t>হঃ</a:t>
            </a:r>
            <a:r>
              <a:rPr lang="en-US" sz="3600" dirty="0">
                <a:solidFill>
                  <a:srgbClr val="FF0000"/>
                </a:solidFill>
                <a:latin typeface="NikoshBAN" panose="02000000000000000000" pitchFamily="2" charset="0"/>
                <a:cs typeface="NikoshBAN" panose="02000000000000000000" pitchFamily="2" charset="0"/>
              </a:rPr>
              <a:t> </a:t>
            </a:r>
            <a:r>
              <a:rPr lang="en-US" sz="3600" dirty="0" err="1">
                <a:latin typeface="Times New Roman" panose="02020603050405020304" pitchFamily="18" charset="0"/>
                <a:cs typeface="Times New Roman" panose="02020603050405020304" pitchFamily="18" charset="0"/>
              </a:rPr>
              <a:t>Rebelion</a:t>
            </a:r>
            <a:r>
              <a:rPr lang="en-US" sz="3600" dirty="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এর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ক্ষেত্রে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বিদ্রোহীরা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সাংস্কৃতিক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মূল্যবোধ</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এবং</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উপায়</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উভয়কেই</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পরিবর্তিত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একটি</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নতুন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নিয়ম</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তৈরি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করতে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চায়।উদাহরণস্বরূপ,আমেরিকানরা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বস্তুগত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সাফল্য</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চায়</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তারা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চায়</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মনের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শান্তি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আত্মার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শান্তি।ফলে</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তারা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প্রচলিত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মূল্যবোধকে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বদলে</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সম্পূর্ণ</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নতুন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একটা</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মূল্যবোধ</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তৈরী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করতে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চায়।তাই</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একে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অনেক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সময়</a:t>
            </a:r>
            <a:r>
              <a:rPr lang="en-US" sz="3600" dirty="0" smtClean="0">
                <a:latin typeface="NikoshBAN" panose="02000000000000000000" pitchFamily="2" charset="0"/>
                <a:cs typeface="NikoshBAN" panose="02000000000000000000" pitchFamily="2" charset="0"/>
              </a:rPr>
              <a:t> </a:t>
            </a:r>
            <a:r>
              <a:rPr lang="en-US" sz="3600" dirty="0" smtClean="0">
                <a:latin typeface="Times New Roman" panose="02020603050405020304" pitchFamily="18" charset="0"/>
                <a:cs typeface="Times New Roman" panose="02020603050405020304" pitchFamily="18" charset="0"/>
              </a:rPr>
              <a:t>Counter Culture </a:t>
            </a:r>
            <a:r>
              <a:rPr lang="en-US" sz="3600" dirty="0" err="1" smtClean="0">
                <a:latin typeface="NikoshBAN" panose="02000000000000000000" pitchFamily="2" charset="0"/>
                <a:cs typeface="NikoshBAN" panose="02000000000000000000" pitchFamily="2" charset="0"/>
              </a:rPr>
              <a:t>বলে</a:t>
            </a:r>
            <a:r>
              <a:rPr lang="en-US" sz="3600" dirty="0" smtClean="0">
                <a:latin typeface="NikoshBAN" panose="02000000000000000000" pitchFamily="2" charset="0"/>
                <a:cs typeface="NikoshBAN" panose="02000000000000000000" pitchFamily="2" charset="0"/>
              </a:rPr>
              <a:t>।</a:t>
            </a:r>
          </a:p>
          <a:p>
            <a:pPr algn="just"/>
            <a:r>
              <a:rPr lang="en-US" sz="3600" dirty="0" smtClean="0">
                <a:latin typeface="NikoshBAN" panose="02000000000000000000" pitchFamily="2" charset="0"/>
                <a:cs typeface="NikoshBAN" panose="02000000000000000000" pitchFamily="2" charset="0"/>
              </a:rPr>
              <a:t>	</a:t>
            </a:r>
            <a:r>
              <a:rPr lang="bn-IN" sz="3600" dirty="0" smtClean="0">
                <a:solidFill>
                  <a:srgbClr val="00B050"/>
                </a:solidFill>
                <a:latin typeface="NikoshBAN" panose="02000000000000000000" pitchFamily="2" charset="0"/>
                <a:cs typeface="NikoshBAN" panose="02000000000000000000" pitchFamily="2" charset="0"/>
              </a:rPr>
              <a:t>পরিশেষে </a:t>
            </a:r>
            <a:r>
              <a:rPr lang="bn-IN" sz="3600" dirty="0">
                <a:solidFill>
                  <a:srgbClr val="00B050"/>
                </a:solidFill>
                <a:latin typeface="NikoshBAN" panose="02000000000000000000" pitchFamily="2" charset="0"/>
                <a:cs typeface="NikoshBAN" panose="02000000000000000000" pitchFamily="2" charset="0"/>
              </a:rPr>
              <a:t>বলা যায়</a:t>
            </a:r>
            <a:r>
              <a:rPr lang="bn-IN" sz="3600" dirty="0" smtClean="0">
                <a:solidFill>
                  <a:srgbClr val="00B050"/>
                </a:solidFill>
                <a:latin typeface="NikoshBAN" panose="02000000000000000000" pitchFamily="2" charset="0"/>
                <a:cs typeface="NikoshBAN" panose="02000000000000000000" pitchFamily="2" charset="0"/>
              </a:rPr>
              <a:t>,</a:t>
            </a:r>
            <a:r>
              <a:rPr lang="en-US" sz="3600" dirty="0" smtClean="0">
                <a:solidFill>
                  <a:srgbClr val="00B050"/>
                </a:solidFill>
                <a:latin typeface="NikoshBAN" panose="02000000000000000000" pitchFamily="2" charset="0"/>
                <a:cs typeface="NikoshBAN" panose="02000000000000000000" pitchFamily="2" charset="0"/>
              </a:rPr>
              <a:t> </a:t>
            </a:r>
            <a:r>
              <a:rPr lang="bn-IN" sz="3600" dirty="0" smtClean="0">
                <a:solidFill>
                  <a:srgbClr val="00B050"/>
                </a:solidFill>
                <a:latin typeface="NikoshBAN" panose="02000000000000000000" pitchFamily="2" charset="0"/>
                <a:cs typeface="NikoshBAN" panose="02000000000000000000" pitchFamily="2" charset="0"/>
              </a:rPr>
              <a:t>অকল্যানকর </a:t>
            </a:r>
            <a:r>
              <a:rPr lang="bn-IN" sz="3600" dirty="0">
                <a:solidFill>
                  <a:srgbClr val="00B050"/>
                </a:solidFill>
                <a:latin typeface="NikoshBAN" panose="02000000000000000000" pitchFamily="2" charset="0"/>
                <a:cs typeface="NikoshBAN" panose="02000000000000000000" pitchFamily="2" charset="0"/>
              </a:rPr>
              <a:t>বিচ্যুতিমূলক আচরণগুলো সমাজের বিশৃঙ্খলা বা অপরাধের মধ্যে পড়ে।তথাপি সমাজ পরিবর্তনের জন্য কিছু কিছু বিচ্যুতি প্রয়োজনীয়।আমাদের দেশে নতুন প্রজন্ম কর্মসংস্থানের অভাব ও বিভিন্ন কারণে দিন দিন হতাশায় নিমজ্জিত হচ্ছে।ফলে বিচ্যুতি,হত্যা,ধর্ষন ইত্যাদি বৃদ্ধি </a:t>
            </a:r>
            <a:r>
              <a:rPr lang="bn-IN" sz="3600" dirty="0" smtClean="0">
                <a:solidFill>
                  <a:srgbClr val="00B050"/>
                </a:solidFill>
                <a:latin typeface="NikoshBAN" panose="02000000000000000000" pitchFamily="2" charset="0"/>
                <a:cs typeface="NikoshBAN" panose="02000000000000000000" pitchFamily="2" charset="0"/>
              </a:rPr>
              <a:t>পাচ্ছে</a:t>
            </a:r>
            <a:r>
              <a:rPr lang="en-US" sz="3600" dirty="0">
                <a:solidFill>
                  <a:srgbClr val="00B050"/>
                </a:solidFill>
                <a:latin typeface="NikoshBAN" panose="02000000000000000000" pitchFamily="2" charset="0"/>
                <a:cs typeface="NikoshBAN" panose="02000000000000000000" pitchFamily="2" charset="0"/>
              </a:rPr>
              <a:t>।</a:t>
            </a:r>
            <a:endParaRPr lang="bn-IN" sz="3600" dirty="0">
              <a:solidFill>
                <a:srgbClr val="00B05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508709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9518">
        <p15:prstTrans prst="pageCurlDouble"/>
      </p:transition>
    </mc:Choice>
    <mc:Fallback xmlns="">
      <p:transition spd="slow" advTm="39518">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a:extLst>
              <a:ext uri="{FF2B5EF4-FFF2-40B4-BE49-F238E27FC236}">
                <a16:creationId xmlns:a16="http://schemas.microsoft.com/office/drawing/2014/main" xmlns="" id="{3E6BFA37-7165-40F4-8142-1E2C212D2165}"/>
              </a:ext>
            </a:extLst>
          </p:cNvPr>
          <p:cNvSpPr/>
          <p:nvPr/>
        </p:nvSpPr>
        <p:spPr>
          <a:xfrm>
            <a:off x="2254249" y="1642440"/>
            <a:ext cx="7835900" cy="3048000"/>
          </a:xfrm>
          <a:prstGeom prst="fram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xmlns="" id="{16550AA6-0F94-4D93-87DC-A84DB9F984D1}"/>
              </a:ext>
            </a:extLst>
          </p:cNvPr>
          <p:cNvSpPr txBox="1"/>
          <p:nvPr/>
        </p:nvSpPr>
        <p:spPr>
          <a:xfrm>
            <a:off x="3079748" y="2381610"/>
            <a:ext cx="6227089" cy="1569660"/>
          </a:xfrm>
          <a:prstGeom prst="rect">
            <a:avLst/>
          </a:prstGeom>
          <a:solidFill>
            <a:schemeClr val="bg1"/>
          </a:solidFill>
        </p:spPr>
        <p:txBody>
          <a:bodyPr wrap="square">
            <a:spAutoFit/>
          </a:bodyPr>
          <a:lstStyle/>
          <a:p>
            <a:pPr algn="ctr"/>
            <a:r>
              <a:rPr lang="as-IN" sz="9600" b="1" dirty="0">
                <a:solidFill>
                  <a:schemeClr val="accent2">
                    <a:lumMod val="50000"/>
                  </a:schemeClr>
                </a:solidFill>
                <a:effectLst>
                  <a:outerShdw blurRad="38100" dist="38100" dir="2700000" algn="tl">
                    <a:srgbClr val="000000">
                      <a:alpha val="43137"/>
                    </a:srgbClr>
                  </a:outerShdw>
                </a:effectLst>
              </a:rPr>
              <a:t>ধন্যবাদ</a:t>
            </a:r>
            <a:endParaRPr lang="en-US" sz="9600" b="1" dirty="0">
              <a:solidFill>
                <a:schemeClr val="accent2">
                  <a:lumMod val="50000"/>
                </a:schemeClr>
              </a:solidFill>
              <a:effectLst>
                <a:outerShdw blurRad="38100" dist="38100" dir="2700000" algn="tl">
                  <a:srgbClr val="000000">
                    <a:alpha val="43137"/>
                  </a:srgbClr>
                </a:outerShdw>
              </a:effectLst>
            </a:endParaRPr>
          </a:p>
        </p:txBody>
      </p:sp>
      <p:sp useBgFill="1">
        <p:nvSpPr>
          <p:cNvPr id="7" name="Rectangle 6">
            <a:extLst>
              <a:ext uri="{FF2B5EF4-FFF2-40B4-BE49-F238E27FC236}">
                <a16:creationId xmlns:a16="http://schemas.microsoft.com/office/drawing/2014/main" xmlns="" id="{8C37C960-91F5-4F61-B2CD-8A03792072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
            <a:extLst>
              <a:ext uri="{FF2B5EF4-FFF2-40B4-BE49-F238E27FC236}">
                <a16:creationId xmlns:a16="http://schemas.microsoft.com/office/drawing/2014/main" xmlns="" id="{19CD0FA5-52C8-4AAF-8492-77C7D242417E}"/>
              </a:ext>
            </a:extLst>
          </p:cNvPr>
          <p:cNvPicPr>
            <a:picLocks noChangeAspect="1"/>
          </p:cNvPicPr>
          <p:nvPr/>
        </p:nvPicPr>
        <p:blipFill rotWithShape="1">
          <a:blip r:embed="rId2">
            <a:alphaModFix amt="20000"/>
          </a:blip>
          <a:srcRect t="33506" r="-1" b="10234"/>
          <a:stretch/>
        </p:blipFill>
        <p:spPr>
          <a:xfrm>
            <a:off x="-6817" y="674"/>
            <a:ext cx="12188932" cy="6857326"/>
          </a:xfrm>
          <a:prstGeom prst="rect">
            <a:avLst/>
          </a:prstGeom>
        </p:spPr>
      </p:pic>
      <p:sp>
        <p:nvSpPr>
          <p:cNvPr id="9" name="Frame 8">
            <a:extLst>
              <a:ext uri="{FF2B5EF4-FFF2-40B4-BE49-F238E27FC236}">
                <a16:creationId xmlns:a16="http://schemas.microsoft.com/office/drawing/2014/main" xmlns="" id="{BBB1F149-105F-4CE9-A59E-12133DCF58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64"/>
            <a:ext cx="12188952" cy="6858664"/>
          </a:xfrm>
          <a:prstGeom prst="frame">
            <a:avLst>
              <a:gd name="adj1" fmla="val 7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8180" y="3456509"/>
            <a:ext cx="2473729" cy="2906713"/>
          </a:xfrm>
          <a:prstGeom prst="rect">
            <a:avLst/>
          </a:prstGeom>
        </p:spPr>
      </p:pic>
      <p:sp>
        <p:nvSpPr>
          <p:cNvPr id="14" name="TextBox 13"/>
          <p:cNvSpPr txBox="1"/>
          <p:nvPr/>
        </p:nvSpPr>
        <p:spPr>
          <a:xfrm>
            <a:off x="3444657" y="680757"/>
            <a:ext cx="4421688" cy="830997"/>
          </a:xfrm>
          <a:prstGeom prst="rect">
            <a:avLst/>
          </a:prstGeom>
          <a:solidFill>
            <a:schemeClr val="bg1"/>
          </a:solidFill>
          <a:scene3d>
            <a:camera prst="orthographicFront"/>
            <a:lightRig rig="threePt" dir="t"/>
          </a:scene3d>
          <a:sp3d>
            <a:bevelT prst="slope"/>
          </a:sp3d>
        </p:spPr>
        <p:txBody>
          <a:bodyPr wrap="square" rtlCol="0">
            <a:spAutoFit/>
          </a:bodyPr>
          <a:lstStyle/>
          <a:p>
            <a:pPr algn="ctr"/>
            <a:r>
              <a:rPr lang="en-US" sz="4800" dirty="0" err="1" smtClean="0">
                <a:solidFill>
                  <a:srgbClr val="9900FF"/>
                </a:solidFill>
                <a:latin typeface="NikoshBAN" panose="02000000000000000000" pitchFamily="2" charset="0"/>
                <a:cs typeface="NikoshBAN" panose="02000000000000000000" pitchFamily="2" charset="0"/>
              </a:rPr>
              <a:t>সাদারল্যান্ড</a:t>
            </a:r>
            <a:r>
              <a:rPr lang="en-US" sz="4800" dirty="0" smtClean="0">
                <a:solidFill>
                  <a:srgbClr val="9900FF"/>
                </a:solidFill>
                <a:latin typeface="NikoshBAN" panose="02000000000000000000" pitchFamily="2" charset="0"/>
                <a:cs typeface="NikoshBAN" panose="02000000000000000000" pitchFamily="2" charset="0"/>
              </a:rPr>
              <a:t> </a:t>
            </a:r>
            <a:r>
              <a:rPr lang="en-US" sz="4800" dirty="0" err="1" smtClean="0">
                <a:solidFill>
                  <a:srgbClr val="9900FF"/>
                </a:solidFill>
                <a:latin typeface="NikoshBAN" panose="02000000000000000000" pitchFamily="2" charset="0"/>
                <a:cs typeface="NikoshBAN" panose="02000000000000000000" pitchFamily="2" charset="0"/>
              </a:rPr>
              <a:t>এর</a:t>
            </a:r>
            <a:r>
              <a:rPr lang="en-US" sz="4800" dirty="0" smtClean="0">
                <a:solidFill>
                  <a:srgbClr val="9900FF"/>
                </a:solidFill>
                <a:latin typeface="NikoshBAN" panose="02000000000000000000" pitchFamily="2" charset="0"/>
                <a:cs typeface="NikoshBAN" panose="02000000000000000000" pitchFamily="2" charset="0"/>
              </a:rPr>
              <a:t> </a:t>
            </a:r>
            <a:r>
              <a:rPr lang="en-US" sz="4800" dirty="0" err="1" smtClean="0">
                <a:solidFill>
                  <a:srgbClr val="9900FF"/>
                </a:solidFill>
                <a:latin typeface="NikoshBAN" panose="02000000000000000000" pitchFamily="2" charset="0"/>
                <a:cs typeface="NikoshBAN" panose="02000000000000000000" pitchFamily="2" charset="0"/>
              </a:rPr>
              <a:t>তত্ত্ব</a:t>
            </a:r>
            <a:endParaRPr lang="en-US" sz="4800" dirty="0">
              <a:solidFill>
                <a:srgbClr val="9900FF"/>
              </a:solidFill>
              <a:latin typeface="NikoshBAN" panose="02000000000000000000" pitchFamily="2" charset="0"/>
              <a:cs typeface="NikoshBAN" panose="02000000000000000000" pitchFamily="2" charset="0"/>
            </a:endParaRPr>
          </a:p>
        </p:txBody>
      </p:sp>
      <p:sp>
        <p:nvSpPr>
          <p:cNvPr id="15" name="TextBox 14"/>
          <p:cNvSpPr txBox="1"/>
          <p:nvPr/>
        </p:nvSpPr>
        <p:spPr>
          <a:xfrm>
            <a:off x="672489" y="1642440"/>
            <a:ext cx="8518874" cy="4401205"/>
          </a:xfrm>
          <a:prstGeom prst="rect">
            <a:avLst/>
          </a:prstGeom>
          <a:solidFill>
            <a:schemeClr val="bg1"/>
          </a:solidFill>
        </p:spPr>
        <p:txBody>
          <a:bodyPr wrap="square" rtlCol="0">
            <a:spAutoFit/>
          </a:bodyPr>
          <a:lstStyle/>
          <a:p>
            <a:pPr algn="just"/>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অপরাধবিজ্ঞানী</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সাদারল্যান্ড</a:t>
            </a:r>
            <a:r>
              <a:rPr lang="en-US" sz="4000" dirty="0" smtClean="0">
                <a:latin typeface="NikoshBAN" panose="02000000000000000000" pitchFamily="2" charset="0"/>
                <a:cs typeface="NikoshBAN" panose="02000000000000000000" pitchFamily="2" charset="0"/>
              </a:rPr>
              <a:t> ও </a:t>
            </a:r>
            <a:r>
              <a:rPr lang="en-US" sz="4000" dirty="0" err="1" smtClean="0">
                <a:latin typeface="NikoshBAN" panose="02000000000000000000" pitchFamily="2" charset="0"/>
                <a:cs typeface="NikoshBAN" panose="02000000000000000000" pitchFamily="2" charset="0"/>
              </a:rPr>
              <a:t>ক্রীজি</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তাদের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বিখ্যাত</a:t>
            </a:r>
            <a:r>
              <a:rPr lang="en-US" sz="4000" dirty="0" smtClean="0">
                <a:latin typeface="NikoshBAN" panose="02000000000000000000" pitchFamily="2" charset="0"/>
                <a:cs typeface="NikoshBAN" panose="02000000000000000000" pitchFamily="2" charset="0"/>
              </a:rPr>
              <a:t> “</a:t>
            </a:r>
            <a:r>
              <a:rPr lang="en-US" sz="4000" dirty="0" smtClean="0">
                <a:latin typeface="Times New Roman" panose="02020603050405020304" pitchFamily="18" charset="0"/>
                <a:cs typeface="Times New Roman" panose="02020603050405020304" pitchFamily="18" charset="0"/>
              </a:rPr>
              <a:t>Principles of Criminology</a:t>
            </a:r>
            <a:r>
              <a:rPr lang="en-US" sz="4000" dirty="0" smtClean="0">
                <a:latin typeface="NikoshBAN" panose="02000000000000000000" pitchFamily="2" charset="0"/>
                <a:cs typeface="NikoshBAN" panose="02000000000000000000" pitchFamily="2" charset="0"/>
              </a:rPr>
              <a:t>”-</a:t>
            </a:r>
            <a:r>
              <a:rPr lang="en-US" sz="4000" dirty="0" err="1" smtClean="0">
                <a:latin typeface="NikoshBAN" panose="02000000000000000000" pitchFamily="2" charset="0"/>
                <a:cs typeface="NikoshBAN" panose="02000000000000000000" pitchFamily="2" charset="0"/>
              </a:rPr>
              <a:t>গ্রন্থে</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বিচ্যুতির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কারণ</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হিসেবে</a:t>
            </a:r>
            <a:r>
              <a:rPr lang="en-US" sz="4000" dirty="0" smtClean="0">
                <a:latin typeface="NikoshBAN" panose="02000000000000000000" pitchFamily="2" charset="0"/>
                <a:cs typeface="NikoshBAN" panose="02000000000000000000" pitchFamily="2" charset="0"/>
              </a:rPr>
              <a:t> “</a:t>
            </a:r>
            <a:r>
              <a:rPr lang="en-US" sz="4000" dirty="0" smtClean="0">
                <a:latin typeface="Times New Roman" panose="02020603050405020304" pitchFamily="18" charset="0"/>
                <a:cs typeface="Times New Roman" panose="02020603050405020304" pitchFamily="18" charset="0"/>
              </a:rPr>
              <a:t>Different association </a:t>
            </a:r>
            <a:r>
              <a:rPr lang="en-US" sz="4000" dirty="0" err="1" smtClean="0">
                <a:latin typeface="NikoshBAN" panose="02000000000000000000" pitchFamily="2" charset="0"/>
                <a:cs typeface="NikoshBAN" panose="02000000000000000000" pitchFamily="2" charset="0"/>
              </a:rPr>
              <a:t>বা</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বিভিন্নমুখী</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মেলামেশা”কে</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দায়ী</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করেছেন।তারা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উল্লেখ</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করেন</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যে,বৃহ</a:t>
            </a:r>
            <a:r>
              <a:rPr lang="en-US" sz="4000" dirty="0" smtClean="0">
                <a:latin typeface="NikoshBAN" panose="02000000000000000000" pitchFamily="2" charset="0"/>
                <a:cs typeface="NikoshBAN" panose="02000000000000000000" pitchFamily="2" charset="0"/>
              </a:rPr>
              <a:t>ৎ </a:t>
            </a:r>
            <a:r>
              <a:rPr lang="en-US" sz="4000" dirty="0" err="1" smtClean="0">
                <a:latin typeface="NikoshBAN" panose="02000000000000000000" pitchFamily="2" charset="0"/>
                <a:cs typeface="NikoshBAN" panose="02000000000000000000" pitchFamily="2" charset="0"/>
              </a:rPr>
              <a:t>সমাজের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মাঝে</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ছোট</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ছোট</a:t>
            </a:r>
            <a:r>
              <a:rPr lang="en-US" sz="4000" dirty="0" smtClean="0">
                <a:latin typeface="NikoshBAN" panose="02000000000000000000" pitchFamily="2" charset="0"/>
                <a:cs typeface="NikoshBAN" panose="02000000000000000000" pitchFamily="2" charset="0"/>
              </a:rPr>
              <a:t> </a:t>
            </a:r>
            <a:r>
              <a:rPr lang="en-US" sz="4000" dirty="0" smtClean="0">
                <a:latin typeface="Times New Roman" panose="02020603050405020304" pitchFamily="18" charset="0"/>
                <a:cs typeface="Times New Roman" panose="02020603050405020304" pitchFamily="18" charset="0"/>
              </a:rPr>
              <a:t>criminal sub-culture </a:t>
            </a:r>
            <a:r>
              <a:rPr lang="en-US" sz="4000" dirty="0" err="1" smtClean="0">
                <a:latin typeface="NikoshBAN" panose="02000000000000000000" pitchFamily="2" charset="0"/>
                <a:cs typeface="NikoshBAN" panose="02000000000000000000" pitchFamily="2" charset="0"/>
              </a:rPr>
              <a:t>থাকে</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যাদের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প্রত্যক্ষ</a:t>
            </a:r>
            <a:r>
              <a:rPr lang="en-US" sz="4000" dirty="0" smtClean="0">
                <a:latin typeface="NikoshBAN" panose="02000000000000000000" pitchFamily="2" charset="0"/>
                <a:cs typeface="NikoshBAN" panose="02000000000000000000" pitchFamily="2" charset="0"/>
              </a:rPr>
              <a:t> ও </a:t>
            </a:r>
            <a:r>
              <a:rPr lang="en-US" sz="4000" dirty="0" err="1" smtClean="0">
                <a:latin typeface="NikoshBAN" panose="02000000000000000000" pitchFamily="2" charset="0"/>
                <a:cs typeface="NikoshBAN" panose="02000000000000000000" pitchFamily="2" charset="0"/>
              </a:rPr>
              <a:t>সংস্পর্শ</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তত্ত্বাবধান</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ব্যক্তিকে</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বিচ্যুতির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দিকে</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ঠেলে</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দেয়</a:t>
            </a:r>
            <a:r>
              <a:rPr lang="en-US" sz="4000" dirty="0" smtClean="0">
                <a:latin typeface="NikoshBAN" panose="02000000000000000000" pitchFamily="2" charset="0"/>
                <a:cs typeface="NikoshBAN" panose="02000000000000000000" pitchFamily="2" charset="0"/>
              </a:rPr>
              <a:t>।</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06837" y="488515"/>
            <a:ext cx="2365071" cy="2480153"/>
          </a:xfrm>
          <a:prstGeom prst="rect">
            <a:avLst/>
          </a:prstGeom>
        </p:spPr>
      </p:pic>
      <p:sp>
        <p:nvSpPr>
          <p:cNvPr id="16" name="TextBox 15"/>
          <p:cNvSpPr txBox="1"/>
          <p:nvPr/>
        </p:nvSpPr>
        <p:spPr>
          <a:xfrm>
            <a:off x="9313654" y="2916563"/>
            <a:ext cx="2358254" cy="400110"/>
          </a:xfrm>
          <a:prstGeom prst="rect">
            <a:avLst/>
          </a:prstGeom>
          <a:solidFill>
            <a:schemeClr val="bg1"/>
          </a:solidFill>
        </p:spPr>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Edwin Sutherland</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74785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C37C960-91F5-4F61-B2CD-8A03792072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A5C31099-1BBD-40CE-BC60-FCE5074194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32BCBDFC-4ADF-4297-B113-3B3F524F28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xmlns="" id="{CD1FC1EF-ABB9-4B80-9582-E47C76BD06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xmlns="" id="{1088ED32-3423-429F-96E6-C5BF1A957D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xmlns="" id="{C7C788C1-07E3-4AC3-B8E7-37A0856A0D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1">
            <a:extLst>
              <a:ext uri="{FF2B5EF4-FFF2-40B4-BE49-F238E27FC236}">
                <a16:creationId xmlns:a16="http://schemas.microsoft.com/office/drawing/2014/main" xmlns="" id="{19CD0FA5-52C8-4AAF-8492-77C7D242417E}"/>
              </a:ext>
            </a:extLst>
          </p:cNvPr>
          <p:cNvPicPr>
            <a:picLocks noChangeAspect="1"/>
          </p:cNvPicPr>
          <p:nvPr/>
        </p:nvPicPr>
        <p:blipFill rotWithShape="1">
          <a:blip r:embed="rId2">
            <a:alphaModFix amt="20000"/>
          </a:blip>
          <a:srcRect t="33506" r="-1" b="10234"/>
          <a:stretch/>
        </p:blipFill>
        <p:spPr>
          <a:xfrm>
            <a:off x="-2" y="-1327"/>
            <a:ext cx="12188932" cy="6857326"/>
          </a:xfrm>
          <a:prstGeom prst="rect">
            <a:avLst/>
          </a:prstGeom>
        </p:spPr>
      </p:pic>
      <p:sp>
        <p:nvSpPr>
          <p:cNvPr id="20" name="Frame 19">
            <a:extLst>
              <a:ext uri="{FF2B5EF4-FFF2-40B4-BE49-F238E27FC236}">
                <a16:creationId xmlns:a16="http://schemas.microsoft.com/office/drawing/2014/main" xmlns="" id="{BBB1F149-105F-4CE9-A59E-12133DCF58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64"/>
            <a:ext cx="12188952" cy="6858664"/>
          </a:xfrm>
          <a:prstGeom prst="frame">
            <a:avLst>
              <a:gd name="adj1" fmla="val 7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angle 3"/>
          <p:cNvSpPr/>
          <p:nvPr/>
        </p:nvSpPr>
        <p:spPr>
          <a:xfrm>
            <a:off x="551145" y="505103"/>
            <a:ext cx="11060482" cy="5816977"/>
          </a:xfrm>
          <a:prstGeom prst="rect">
            <a:avLst/>
          </a:prstGeom>
          <a:solidFill>
            <a:schemeClr val="bg1"/>
          </a:solidFill>
        </p:spPr>
        <p:txBody>
          <a:bodyPr wrap="square">
            <a:spAutoFit/>
          </a:bodyPr>
          <a:lstStyle/>
          <a:p>
            <a:pPr algn="just"/>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সাদারল্যান্ড</a:t>
            </a:r>
            <a:r>
              <a:rPr lang="en-US" sz="3200" dirty="0" smtClean="0">
                <a:latin typeface="NikoshBAN" panose="02000000000000000000" pitchFamily="2" charset="0"/>
                <a:cs typeface="NikoshBAN" panose="02000000000000000000" pitchFamily="2" charset="0"/>
              </a:rPr>
              <a:t> </a:t>
            </a:r>
            <a:r>
              <a:rPr lang="en-US" sz="3200" dirty="0">
                <a:latin typeface="NikoshBAN" panose="02000000000000000000" pitchFamily="2" charset="0"/>
                <a:cs typeface="NikoshBAN" panose="02000000000000000000" pitchFamily="2" charset="0"/>
              </a:rPr>
              <a:t>ও </a:t>
            </a:r>
            <a:r>
              <a:rPr lang="en-US" sz="3200" dirty="0" err="1">
                <a:latin typeface="NikoshBAN" panose="02000000000000000000" pitchFamily="2" charset="0"/>
                <a:cs typeface="NikoshBAN" panose="02000000000000000000" pitchFamily="2" charset="0"/>
              </a:rPr>
              <a:t>ক্রীজি</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বিচ্যুতিমূলক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আচরণের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কারণ</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ব্যাখ্যায়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নিম্নোক্ত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বিষয়কে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তুলে</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ধরেছেন।যথাঃ</a:t>
            </a:r>
            <a:endParaRPr lang="en-US" sz="3200" dirty="0">
              <a:latin typeface="NikoshBAN" panose="02000000000000000000" pitchFamily="2" charset="0"/>
              <a:cs typeface="NikoshBAN" panose="02000000000000000000" pitchFamily="2" charset="0"/>
            </a:endParaRPr>
          </a:p>
          <a:p>
            <a:pPr marL="514350" indent="-514350" algn="just">
              <a:buAutoNum type="arabicParenR"/>
            </a:pPr>
            <a:r>
              <a:rPr lang="en-US" sz="3200" dirty="0" err="1">
                <a:solidFill>
                  <a:srgbClr val="9900FF"/>
                </a:solidFill>
                <a:latin typeface="NikoshBAN" panose="02000000000000000000" pitchFamily="2" charset="0"/>
                <a:cs typeface="NikoshBAN" panose="02000000000000000000" pitchFamily="2" charset="0"/>
              </a:rPr>
              <a:t>বিচ্যুত</a:t>
            </a:r>
            <a:r>
              <a:rPr lang="en-US" sz="3200" dirty="0">
                <a:solidFill>
                  <a:srgbClr val="9900FF"/>
                </a:solidFill>
                <a:latin typeface="NikoshBAN" panose="02000000000000000000" pitchFamily="2" charset="0"/>
                <a:cs typeface="NikoshBAN" panose="02000000000000000000" pitchFamily="2" charset="0"/>
              </a:rPr>
              <a:t> </a:t>
            </a:r>
            <a:r>
              <a:rPr lang="en-US" sz="3200" dirty="0" err="1">
                <a:solidFill>
                  <a:srgbClr val="9900FF"/>
                </a:solidFill>
                <a:latin typeface="NikoshBAN" panose="02000000000000000000" pitchFamily="2" charset="0"/>
                <a:cs typeface="NikoshBAN" panose="02000000000000000000" pitchFamily="2" charset="0"/>
              </a:rPr>
              <a:t>আচরণ</a:t>
            </a:r>
            <a:r>
              <a:rPr lang="en-US" sz="3200" dirty="0">
                <a:solidFill>
                  <a:srgbClr val="9900FF"/>
                </a:solidFill>
                <a:latin typeface="NikoshBAN" panose="02000000000000000000" pitchFamily="2" charset="0"/>
                <a:cs typeface="NikoshBAN" panose="02000000000000000000" pitchFamily="2" charset="0"/>
              </a:rPr>
              <a:t> </a:t>
            </a:r>
            <a:r>
              <a:rPr lang="en-US" sz="3200" dirty="0" err="1">
                <a:solidFill>
                  <a:srgbClr val="9900FF"/>
                </a:solidFill>
                <a:latin typeface="NikoshBAN" panose="02000000000000000000" pitchFamily="2" charset="0"/>
                <a:cs typeface="NikoshBAN" panose="02000000000000000000" pitchFamily="2" charset="0"/>
              </a:rPr>
              <a:t>উত্তরাধিকার</a:t>
            </a:r>
            <a:r>
              <a:rPr lang="en-US" sz="3200" dirty="0">
                <a:solidFill>
                  <a:srgbClr val="9900FF"/>
                </a:solidFill>
                <a:latin typeface="NikoshBAN" panose="02000000000000000000" pitchFamily="2" charset="0"/>
                <a:cs typeface="NikoshBAN" panose="02000000000000000000" pitchFamily="2" charset="0"/>
              </a:rPr>
              <a:t> </a:t>
            </a:r>
            <a:r>
              <a:rPr lang="en-US" sz="3200" dirty="0" err="1">
                <a:solidFill>
                  <a:srgbClr val="9900FF"/>
                </a:solidFill>
                <a:latin typeface="NikoshBAN" panose="02000000000000000000" pitchFamily="2" charset="0"/>
                <a:cs typeface="NikoshBAN" panose="02000000000000000000" pitchFamily="2" charset="0"/>
              </a:rPr>
              <a:t>সূত্রে</a:t>
            </a:r>
            <a:r>
              <a:rPr lang="en-US" sz="3200" dirty="0">
                <a:solidFill>
                  <a:srgbClr val="9900FF"/>
                </a:solidFill>
                <a:latin typeface="NikoshBAN" panose="02000000000000000000" pitchFamily="2" charset="0"/>
                <a:cs typeface="NikoshBAN" panose="02000000000000000000" pitchFamily="2" charset="0"/>
              </a:rPr>
              <a:t> </a:t>
            </a:r>
            <a:r>
              <a:rPr lang="en-US" sz="3200" dirty="0" err="1">
                <a:solidFill>
                  <a:srgbClr val="9900FF"/>
                </a:solidFill>
                <a:latin typeface="NikoshBAN" panose="02000000000000000000" pitchFamily="2" charset="0"/>
                <a:cs typeface="NikoshBAN" panose="02000000000000000000" pitchFamily="2" charset="0"/>
              </a:rPr>
              <a:t>বর্তায়</a:t>
            </a:r>
            <a:r>
              <a:rPr lang="en-US" sz="3200" dirty="0">
                <a:solidFill>
                  <a:srgbClr val="9900FF"/>
                </a:solidFill>
                <a:latin typeface="NikoshBAN" panose="02000000000000000000" pitchFamily="2" charset="0"/>
                <a:cs typeface="NikoshBAN" panose="02000000000000000000" pitchFamily="2" charset="0"/>
              </a:rPr>
              <a:t> </a:t>
            </a:r>
            <a:r>
              <a:rPr lang="en-US" sz="3200" dirty="0" err="1">
                <a:solidFill>
                  <a:srgbClr val="9900FF"/>
                </a:solidFill>
                <a:latin typeface="NikoshBAN" panose="02000000000000000000" pitchFamily="2" charset="0"/>
                <a:cs typeface="NikoshBAN" panose="02000000000000000000" pitchFamily="2" charset="0"/>
              </a:rPr>
              <a:t>না,বরং</a:t>
            </a:r>
            <a:r>
              <a:rPr lang="en-US" sz="3200" dirty="0">
                <a:solidFill>
                  <a:srgbClr val="9900FF"/>
                </a:solidFill>
                <a:latin typeface="NikoshBAN" panose="02000000000000000000" pitchFamily="2" charset="0"/>
                <a:cs typeface="NikoshBAN" panose="02000000000000000000" pitchFamily="2" charset="0"/>
              </a:rPr>
              <a:t> </a:t>
            </a:r>
            <a:r>
              <a:rPr lang="en-US" sz="3200" dirty="0" err="1">
                <a:solidFill>
                  <a:srgbClr val="9900FF"/>
                </a:solidFill>
                <a:latin typeface="NikoshBAN" panose="02000000000000000000" pitchFamily="2" charset="0"/>
                <a:cs typeface="NikoshBAN" panose="02000000000000000000" pitchFamily="2" charset="0"/>
              </a:rPr>
              <a:t>এটা</a:t>
            </a:r>
            <a:r>
              <a:rPr lang="en-US" sz="3200" dirty="0">
                <a:solidFill>
                  <a:srgbClr val="9900FF"/>
                </a:solidFill>
                <a:latin typeface="NikoshBAN" panose="02000000000000000000" pitchFamily="2" charset="0"/>
                <a:cs typeface="NikoshBAN" panose="02000000000000000000" pitchFamily="2" charset="0"/>
              </a:rPr>
              <a:t> </a:t>
            </a:r>
            <a:r>
              <a:rPr lang="en-US" sz="3200" dirty="0" err="1">
                <a:solidFill>
                  <a:srgbClr val="9900FF"/>
                </a:solidFill>
                <a:latin typeface="NikoshBAN" panose="02000000000000000000" pitchFamily="2" charset="0"/>
                <a:cs typeface="NikoshBAN" panose="02000000000000000000" pitchFamily="2" charset="0"/>
              </a:rPr>
              <a:t>একটা</a:t>
            </a:r>
            <a:r>
              <a:rPr lang="en-US" sz="3200" dirty="0">
                <a:solidFill>
                  <a:srgbClr val="9900FF"/>
                </a:solidFill>
                <a:latin typeface="NikoshBAN" panose="02000000000000000000" pitchFamily="2" charset="0"/>
                <a:cs typeface="NikoshBAN" panose="02000000000000000000" pitchFamily="2" charset="0"/>
              </a:rPr>
              <a:t> </a:t>
            </a:r>
            <a:r>
              <a:rPr lang="en-US" sz="3200" dirty="0" err="1">
                <a:solidFill>
                  <a:srgbClr val="9900FF"/>
                </a:solidFill>
                <a:latin typeface="NikoshBAN" panose="02000000000000000000" pitchFamily="2" charset="0"/>
                <a:cs typeface="NikoshBAN" panose="02000000000000000000" pitchFamily="2" charset="0"/>
              </a:rPr>
              <a:t>অর্জিত</a:t>
            </a:r>
            <a:r>
              <a:rPr lang="en-US" sz="3200" dirty="0">
                <a:solidFill>
                  <a:srgbClr val="9900FF"/>
                </a:solidFill>
                <a:latin typeface="NikoshBAN" panose="02000000000000000000" pitchFamily="2" charset="0"/>
                <a:cs typeface="NikoshBAN" panose="02000000000000000000" pitchFamily="2" charset="0"/>
              </a:rPr>
              <a:t> </a:t>
            </a:r>
            <a:r>
              <a:rPr lang="en-US" sz="3200" dirty="0" err="1">
                <a:solidFill>
                  <a:srgbClr val="9900FF"/>
                </a:solidFill>
                <a:latin typeface="NikoshBAN" panose="02000000000000000000" pitchFamily="2" charset="0"/>
                <a:cs typeface="NikoshBAN" panose="02000000000000000000" pitchFamily="2" charset="0"/>
              </a:rPr>
              <a:t>ফসল</a:t>
            </a:r>
            <a:r>
              <a:rPr lang="en-US" sz="3200" dirty="0">
                <a:latin typeface="NikoshBAN" panose="02000000000000000000" pitchFamily="2" charset="0"/>
                <a:cs typeface="NikoshBAN" panose="02000000000000000000" pitchFamily="2" charset="0"/>
              </a:rPr>
              <a:t>।</a:t>
            </a:r>
          </a:p>
          <a:p>
            <a:pPr marL="514350" indent="-514350" algn="just">
              <a:buAutoNum type="arabicParenR"/>
            </a:pPr>
            <a:r>
              <a:rPr lang="en-US" sz="3200" dirty="0" err="1">
                <a:solidFill>
                  <a:srgbClr val="FF0000"/>
                </a:solidFill>
                <a:latin typeface="NikoshBAN" panose="02000000000000000000" pitchFamily="2" charset="0"/>
                <a:cs typeface="NikoshBAN" panose="02000000000000000000" pitchFamily="2" charset="0"/>
              </a:rPr>
              <a:t>সমাজস্থ</a:t>
            </a:r>
            <a:r>
              <a:rPr lang="en-US" sz="3200" dirty="0">
                <a:solidFill>
                  <a:srgbClr val="FF0000"/>
                </a:solidFill>
                <a:latin typeface="NikoshBAN" panose="02000000000000000000" pitchFamily="2" charset="0"/>
                <a:cs typeface="NikoshBAN" panose="02000000000000000000" pitchFamily="2" charset="0"/>
              </a:rPr>
              <a:t> </a:t>
            </a:r>
            <a:r>
              <a:rPr lang="en-US" sz="3200" dirty="0" err="1">
                <a:solidFill>
                  <a:srgbClr val="FF0000"/>
                </a:solidFill>
                <a:latin typeface="NikoshBAN" panose="02000000000000000000" pitchFamily="2" charset="0"/>
                <a:cs typeface="NikoshBAN" panose="02000000000000000000" pitchFamily="2" charset="0"/>
              </a:rPr>
              <a:t>ব্যক্তিবর্গের</a:t>
            </a:r>
            <a:r>
              <a:rPr lang="en-US" sz="3200" dirty="0">
                <a:solidFill>
                  <a:srgbClr val="FF0000"/>
                </a:solidFill>
                <a:latin typeface="NikoshBAN" panose="02000000000000000000" pitchFamily="2" charset="0"/>
                <a:cs typeface="NikoshBAN" panose="02000000000000000000" pitchFamily="2" charset="0"/>
              </a:rPr>
              <a:t> </a:t>
            </a:r>
            <a:r>
              <a:rPr lang="en-US" sz="3200" dirty="0" err="1">
                <a:solidFill>
                  <a:srgbClr val="FF0000"/>
                </a:solidFill>
                <a:latin typeface="NikoshBAN" panose="02000000000000000000" pitchFamily="2" charset="0"/>
                <a:cs typeface="NikoshBAN" panose="02000000000000000000" pitchFamily="2" charset="0"/>
              </a:rPr>
              <a:t>সংস্পর্শে</a:t>
            </a:r>
            <a:r>
              <a:rPr lang="en-US" sz="3200" dirty="0">
                <a:solidFill>
                  <a:srgbClr val="FF0000"/>
                </a:solidFill>
                <a:latin typeface="NikoshBAN" panose="02000000000000000000" pitchFamily="2" charset="0"/>
                <a:cs typeface="NikoshBAN" panose="02000000000000000000" pitchFamily="2" charset="0"/>
              </a:rPr>
              <a:t> </a:t>
            </a:r>
            <a:r>
              <a:rPr lang="en-US" sz="3200" dirty="0" err="1">
                <a:solidFill>
                  <a:srgbClr val="FF0000"/>
                </a:solidFill>
                <a:latin typeface="NikoshBAN" panose="02000000000000000000" pitchFamily="2" charset="0"/>
                <a:cs typeface="NikoshBAN" panose="02000000000000000000" pitchFamily="2" charset="0"/>
              </a:rPr>
              <a:t>এসে</a:t>
            </a:r>
            <a:r>
              <a:rPr lang="en-US" sz="3200" dirty="0">
                <a:solidFill>
                  <a:srgbClr val="FF0000"/>
                </a:solidFill>
                <a:latin typeface="NikoshBAN" panose="02000000000000000000" pitchFamily="2" charset="0"/>
                <a:cs typeface="NikoshBAN" panose="02000000000000000000" pitchFamily="2" charset="0"/>
              </a:rPr>
              <a:t> </a:t>
            </a:r>
            <a:r>
              <a:rPr lang="en-US" sz="3200" dirty="0" err="1">
                <a:solidFill>
                  <a:srgbClr val="FF0000"/>
                </a:solidFill>
                <a:latin typeface="NikoshBAN" panose="02000000000000000000" pitchFamily="2" charset="0"/>
                <a:cs typeface="NikoshBAN" panose="02000000000000000000" pitchFamily="2" charset="0"/>
              </a:rPr>
              <a:t>সামাজিক</a:t>
            </a:r>
            <a:r>
              <a:rPr lang="en-US" sz="3200" dirty="0">
                <a:solidFill>
                  <a:srgbClr val="FF0000"/>
                </a:solidFill>
                <a:latin typeface="NikoshBAN" panose="02000000000000000000" pitchFamily="2" charset="0"/>
                <a:cs typeface="NikoshBAN" panose="02000000000000000000" pitchFamily="2" charset="0"/>
              </a:rPr>
              <a:t> </a:t>
            </a:r>
            <a:r>
              <a:rPr lang="en-US" sz="3200" dirty="0" err="1">
                <a:solidFill>
                  <a:srgbClr val="FF0000"/>
                </a:solidFill>
                <a:latin typeface="NikoshBAN" panose="02000000000000000000" pitchFamily="2" charset="0"/>
                <a:cs typeface="NikoshBAN" panose="02000000000000000000" pitchFamily="2" charset="0"/>
              </a:rPr>
              <a:t>মিথস্ক্রিয়ার</a:t>
            </a:r>
            <a:r>
              <a:rPr lang="en-US" sz="3200" dirty="0">
                <a:solidFill>
                  <a:srgbClr val="FF0000"/>
                </a:solidFill>
                <a:latin typeface="NikoshBAN" panose="02000000000000000000" pitchFamily="2" charset="0"/>
                <a:cs typeface="NikoshBAN" panose="02000000000000000000" pitchFamily="2" charset="0"/>
              </a:rPr>
              <a:t> </a:t>
            </a:r>
            <a:r>
              <a:rPr lang="en-US" sz="3200" dirty="0" err="1">
                <a:solidFill>
                  <a:srgbClr val="FF0000"/>
                </a:solidFill>
                <a:latin typeface="NikoshBAN" panose="02000000000000000000" pitchFamily="2" charset="0"/>
                <a:cs typeface="NikoshBAN" panose="02000000000000000000" pitchFamily="2" charset="0"/>
              </a:rPr>
              <a:t>মাধ্যমে</a:t>
            </a:r>
            <a:r>
              <a:rPr lang="en-US" sz="3200" dirty="0">
                <a:solidFill>
                  <a:srgbClr val="FF0000"/>
                </a:solidFill>
                <a:latin typeface="NikoshBAN" panose="02000000000000000000" pitchFamily="2" charset="0"/>
                <a:cs typeface="NikoshBAN" panose="02000000000000000000" pitchFamily="2" charset="0"/>
              </a:rPr>
              <a:t> </a:t>
            </a:r>
            <a:r>
              <a:rPr lang="en-US" sz="3200" dirty="0" err="1">
                <a:solidFill>
                  <a:srgbClr val="FF0000"/>
                </a:solidFill>
                <a:latin typeface="NikoshBAN" panose="02000000000000000000" pitchFamily="2" charset="0"/>
                <a:cs typeface="NikoshBAN" panose="02000000000000000000" pitchFamily="2" charset="0"/>
              </a:rPr>
              <a:t>বিচ্যুত</a:t>
            </a:r>
            <a:r>
              <a:rPr lang="en-US" sz="3200" dirty="0">
                <a:solidFill>
                  <a:srgbClr val="FF0000"/>
                </a:solidFill>
                <a:latin typeface="NikoshBAN" panose="02000000000000000000" pitchFamily="2" charset="0"/>
                <a:cs typeface="NikoshBAN" panose="02000000000000000000" pitchFamily="2" charset="0"/>
              </a:rPr>
              <a:t> </a:t>
            </a:r>
            <a:r>
              <a:rPr lang="en-US" sz="3200" dirty="0" err="1">
                <a:solidFill>
                  <a:srgbClr val="FF0000"/>
                </a:solidFill>
                <a:latin typeface="NikoshBAN" panose="02000000000000000000" pitchFamily="2" charset="0"/>
                <a:cs typeface="NikoshBAN" panose="02000000000000000000" pitchFamily="2" charset="0"/>
              </a:rPr>
              <a:t>আচরণ</a:t>
            </a:r>
            <a:r>
              <a:rPr lang="en-US" sz="3200" dirty="0">
                <a:solidFill>
                  <a:srgbClr val="FF0000"/>
                </a:solidFill>
                <a:latin typeface="NikoshBAN" panose="02000000000000000000" pitchFamily="2" charset="0"/>
                <a:cs typeface="NikoshBAN" panose="02000000000000000000" pitchFamily="2" charset="0"/>
              </a:rPr>
              <a:t> </a:t>
            </a:r>
            <a:r>
              <a:rPr lang="en-US" sz="3200" dirty="0" err="1">
                <a:solidFill>
                  <a:srgbClr val="FF0000"/>
                </a:solidFill>
                <a:latin typeface="NikoshBAN" panose="02000000000000000000" pitchFamily="2" charset="0"/>
                <a:cs typeface="NikoshBAN" panose="02000000000000000000" pitchFamily="2" charset="0"/>
              </a:rPr>
              <a:t>রপ্ত</a:t>
            </a:r>
            <a:r>
              <a:rPr lang="en-US" sz="3200" dirty="0">
                <a:solidFill>
                  <a:srgbClr val="FF0000"/>
                </a:solidFill>
                <a:latin typeface="NikoshBAN" panose="02000000000000000000" pitchFamily="2" charset="0"/>
                <a:cs typeface="NikoshBAN" panose="02000000000000000000" pitchFamily="2" charset="0"/>
              </a:rPr>
              <a:t> </a:t>
            </a:r>
            <a:r>
              <a:rPr lang="en-US" sz="3200" dirty="0" err="1">
                <a:solidFill>
                  <a:srgbClr val="FF0000"/>
                </a:solidFill>
                <a:latin typeface="NikoshBAN" panose="02000000000000000000" pitchFamily="2" charset="0"/>
                <a:cs typeface="NikoshBAN" panose="02000000000000000000" pitchFamily="2" charset="0"/>
              </a:rPr>
              <a:t>করে</a:t>
            </a:r>
            <a:r>
              <a:rPr lang="en-US" sz="3200" dirty="0">
                <a:solidFill>
                  <a:srgbClr val="FF0000"/>
                </a:solidFill>
                <a:latin typeface="NikoshBAN" panose="02000000000000000000" pitchFamily="2" charset="0"/>
                <a:cs typeface="NikoshBAN" panose="02000000000000000000" pitchFamily="2" charset="0"/>
              </a:rPr>
              <a:t>।</a:t>
            </a:r>
          </a:p>
          <a:p>
            <a:pPr marL="514350" indent="-514350" algn="just">
              <a:buAutoNum type="arabicParenR"/>
            </a:pPr>
            <a:r>
              <a:rPr lang="en-US" sz="3200" dirty="0" err="1">
                <a:solidFill>
                  <a:srgbClr val="FF00FF"/>
                </a:solidFill>
                <a:latin typeface="NikoshBAN" panose="02000000000000000000" pitchFamily="2" charset="0"/>
                <a:cs typeface="NikoshBAN" panose="02000000000000000000" pitchFamily="2" charset="0"/>
              </a:rPr>
              <a:t>ঘনিষ্ট</a:t>
            </a:r>
            <a:r>
              <a:rPr lang="en-US" sz="3200" dirty="0">
                <a:solidFill>
                  <a:srgbClr val="FF00FF"/>
                </a:solidFill>
                <a:latin typeface="NikoshBAN" panose="02000000000000000000" pitchFamily="2" charset="0"/>
                <a:cs typeface="NikoshBAN" panose="02000000000000000000" pitchFamily="2" charset="0"/>
              </a:rPr>
              <a:t> </a:t>
            </a:r>
            <a:r>
              <a:rPr lang="en-US" sz="3200" dirty="0" err="1">
                <a:solidFill>
                  <a:srgbClr val="FF00FF"/>
                </a:solidFill>
                <a:latin typeface="NikoshBAN" panose="02000000000000000000" pitchFamily="2" charset="0"/>
                <a:cs typeface="NikoshBAN" panose="02000000000000000000" pitchFamily="2" charset="0"/>
              </a:rPr>
              <a:t>বা</a:t>
            </a:r>
            <a:r>
              <a:rPr lang="en-US" sz="3200" dirty="0">
                <a:solidFill>
                  <a:srgbClr val="FF00FF"/>
                </a:solidFill>
                <a:latin typeface="NikoshBAN" panose="02000000000000000000" pitchFamily="2" charset="0"/>
                <a:cs typeface="NikoshBAN" panose="02000000000000000000" pitchFamily="2" charset="0"/>
              </a:rPr>
              <a:t> </a:t>
            </a:r>
            <a:r>
              <a:rPr lang="en-US" sz="3200" dirty="0" err="1">
                <a:solidFill>
                  <a:srgbClr val="FF00FF"/>
                </a:solidFill>
                <a:latin typeface="NikoshBAN" panose="02000000000000000000" pitchFamily="2" charset="0"/>
                <a:cs typeface="NikoshBAN" panose="02000000000000000000" pitchFamily="2" charset="0"/>
              </a:rPr>
              <a:t>আপনজনের</a:t>
            </a:r>
            <a:r>
              <a:rPr lang="en-US" sz="3200" dirty="0">
                <a:solidFill>
                  <a:srgbClr val="FF00FF"/>
                </a:solidFill>
                <a:latin typeface="NikoshBAN" panose="02000000000000000000" pitchFamily="2" charset="0"/>
                <a:cs typeface="NikoshBAN" panose="02000000000000000000" pitchFamily="2" charset="0"/>
              </a:rPr>
              <a:t> </a:t>
            </a:r>
            <a:r>
              <a:rPr lang="en-US" sz="3200" dirty="0" err="1">
                <a:solidFill>
                  <a:srgbClr val="FF00FF"/>
                </a:solidFill>
                <a:latin typeface="NikoshBAN" panose="02000000000000000000" pitchFamily="2" charset="0"/>
                <a:cs typeface="NikoshBAN" panose="02000000000000000000" pitchFamily="2" charset="0"/>
              </a:rPr>
              <a:t>সংস্পর্শজনিত</a:t>
            </a:r>
            <a:r>
              <a:rPr lang="en-US" sz="3200" dirty="0">
                <a:solidFill>
                  <a:srgbClr val="FF00FF"/>
                </a:solidFill>
                <a:latin typeface="NikoshBAN" panose="02000000000000000000" pitchFamily="2" charset="0"/>
                <a:cs typeface="NikoshBAN" panose="02000000000000000000" pitchFamily="2" charset="0"/>
              </a:rPr>
              <a:t> </a:t>
            </a:r>
            <a:r>
              <a:rPr lang="en-US" sz="3200" dirty="0" err="1">
                <a:solidFill>
                  <a:srgbClr val="FF00FF"/>
                </a:solidFill>
                <a:latin typeface="NikoshBAN" panose="02000000000000000000" pitchFamily="2" charset="0"/>
                <a:cs typeface="NikoshBAN" panose="02000000000000000000" pitchFamily="2" charset="0"/>
              </a:rPr>
              <a:t>হয়ে</a:t>
            </a:r>
            <a:r>
              <a:rPr lang="en-US" sz="3200" dirty="0">
                <a:solidFill>
                  <a:srgbClr val="FF00FF"/>
                </a:solidFill>
                <a:latin typeface="NikoshBAN" panose="02000000000000000000" pitchFamily="2" charset="0"/>
                <a:cs typeface="NikoshBAN" panose="02000000000000000000" pitchFamily="2" charset="0"/>
              </a:rPr>
              <a:t> </a:t>
            </a:r>
            <a:r>
              <a:rPr lang="en-US" sz="3200" dirty="0" err="1">
                <a:solidFill>
                  <a:srgbClr val="FF00FF"/>
                </a:solidFill>
                <a:latin typeface="NikoshBAN" panose="02000000000000000000" pitchFamily="2" charset="0"/>
                <a:cs typeface="NikoshBAN" panose="02000000000000000000" pitchFamily="2" charset="0"/>
              </a:rPr>
              <a:t>বিচ্যুতমূলক</a:t>
            </a:r>
            <a:r>
              <a:rPr lang="en-US" sz="3200" dirty="0">
                <a:solidFill>
                  <a:srgbClr val="FF00FF"/>
                </a:solidFill>
                <a:latin typeface="NikoshBAN" panose="02000000000000000000" pitchFamily="2" charset="0"/>
                <a:cs typeface="NikoshBAN" panose="02000000000000000000" pitchFamily="2" charset="0"/>
              </a:rPr>
              <a:t> </a:t>
            </a:r>
            <a:r>
              <a:rPr lang="en-US" sz="3200" dirty="0" err="1">
                <a:solidFill>
                  <a:srgbClr val="FF00FF"/>
                </a:solidFill>
                <a:latin typeface="NikoshBAN" panose="02000000000000000000" pitchFamily="2" charset="0"/>
                <a:cs typeface="NikoshBAN" panose="02000000000000000000" pitchFamily="2" charset="0"/>
              </a:rPr>
              <a:t>আচরণ</a:t>
            </a:r>
            <a:r>
              <a:rPr lang="en-US" sz="3200" dirty="0">
                <a:solidFill>
                  <a:srgbClr val="FF00FF"/>
                </a:solidFill>
                <a:latin typeface="NikoshBAN" panose="02000000000000000000" pitchFamily="2" charset="0"/>
                <a:cs typeface="NikoshBAN" panose="02000000000000000000" pitchFamily="2" charset="0"/>
              </a:rPr>
              <a:t> </a:t>
            </a:r>
            <a:r>
              <a:rPr lang="en-US" sz="3200" dirty="0" err="1">
                <a:solidFill>
                  <a:srgbClr val="FF00FF"/>
                </a:solidFill>
                <a:latin typeface="NikoshBAN" panose="02000000000000000000" pitchFamily="2" charset="0"/>
                <a:cs typeface="NikoshBAN" panose="02000000000000000000" pitchFamily="2" charset="0"/>
              </a:rPr>
              <a:t>রপ্ত</a:t>
            </a:r>
            <a:r>
              <a:rPr lang="en-US" sz="3200" dirty="0">
                <a:solidFill>
                  <a:srgbClr val="FF00FF"/>
                </a:solidFill>
                <a:latin typeface="NikoshBAN" panose="02000000000000000000" pitchFamily="2" charset="0"/>
                <a:cs typeface="NikoshBAN" panose="02000000000000000000" pitchFamily="2" charset="0"/>
              </a:rPr>
              <a:t> </a:t>
            </a:r>
            <a:r>
              <a:rPr lang="en-US" sz="3200" dirty="0" err="1">
                <a:solidFill>
                  <a:srgbClr val="FF00FF"/>
                </a:solidFill>
                <a:latin typeface="NikoshBAN" panose="02000000000000000000" pitchFamily="2" charset="0"/>
                <a:cs typeface="NikoshBAN" panose="02000000000000000000" pitchFamily="2" charset="0"/>
              </a:rPr>
              <a:t>করে</a:t>
            </a:r>
            <a:r>
              <a:rPr lang="en-US" sz="3200" dirty="0">
                <a:solidFill>
                  <a:srgbClr val="FF00FF"/>
                </a:solidFill>
                <a:latin typeface="NikoshBAN" panose="02000000000000000000" pitchFamily="2" charset="0"/>
                <a:cs typeface="NikoshBAN" panose="02000000000000000000" pitchFamily="2" charset="0"/>
              </a:rPr>
              <a:t>।</a:t>
            </a:r>
          </a:p>
          <a:p>
            <a:pPr marL="514350" indent="-514350" algn="just">
              <a:buAutoNum type="arabicParenR"/>
            </a:pPr>
            <a:r>
              <a:rPr lang="en-US" sz="3200" dirty="0" err="1">
                <a:solidFill>
                  <a:srgbClr val="00B050"/>
                </a:solidFill>
                <a:latin typeface="NikoshBAN" panose="02000000000000000000" pitchFamily="2" charset="0"/>
                <a:cs typeface="NikoshBAN" panose="02000000000000000000" pitchFamily="2" charset="0"/>
              </a:rPr>
              <a:t>একজন</a:t>
            </a:r>
            <a:r>
              <a:rPr lang="en-US" sz="3200" dirty="0">
                <a:solidFill>
                  <a:srgbClr val="00B050"/>
                </a:solidFill>
                <a:latin typeface="NikoshBAN" panose="02000000000000000000" pitchFamily="2" charset="0"/>
                <a:cs typeface="NikoshBAN" panose="02000000000000000000" pitchFamily="2" charset="0"/>
              </a:rPr>
              <a:t> </a:t>
            </a:r>
            <a:r>
              <a:rPr lang="en-US" sz="3200" dirty="0" err="1">
                <a:solidFill>
                  <a:srgbClr val="00B050"/>
                </a:solidFill>
                <a:latin typeface="NikoshBAN" panose="02000000000000000000" pitchFamily="2" charset="0"/>
                <a:cs typeface="NikoshBAN" panose="02000000000000000000" pitchFamily="2" charset="0"/>
              </a:rPr>
              <a:t>ব্যক্তি</a:t>
            </a:r>
            <a:r>
              <a:rPr lang="en-US" sz="3200" dirty="0">
                <a:solidFill>
                  <a:srgbClr val="00B050"/>
                </a:solidFill>
                <a:latin typeface="NikoshBAN" panose="02000000000000000000" pitchFamily="2" charset="0"/>
                <a:cs typeface="NikoshBAN" panose="02000000000000000000" pitchFamily="2" charset="0"/>
              </a:rPr>
              <a:t> </a:t>
            </a:r>
            <a:r>
              <a:rPr lang="en-US" sz="3200" dirty="0" err="1">
                <a:solidFill>
                  <a:srgbClr val="00B050"/>
                </a:solidFill>
                <a:latin typeface="NikoshBAN" panose="02000000000000000000" pitchFamily="2" charset="0"/>
                <a:cs typeface="NikoshBAN" panose="02000000000000000000" pitchFamily="2" charset="0"/>
              </a:rPr>
              <a:t>অপরাধ</a:t>
            </a:r>
            <a:r>
              <a:rPr lang="en-US" sz="3200" dirty="0">
                <a:solidFill>
                  <a:srgbClr val="00B050"/>
                </a:solidFill>
                <a:latin typeface="NikoshBAN" panose="02000000000000000000" pitchFamily="2" charset="0"/>
                <a:cs typeface="NikoshBAN" panose="02000000000000000000" pitchFamily="2" charset="0"/>
              </a:rPr>
              <a:t> </a:t>
            </a:r>
            <a:r>
              <a:rPr lang="en-US" sz="3200" dirty="0" err="1">
                <a:solidFill>
                  <a:srgbClr val="00B050"/>
                </a:solidFill>
                <a:latin typeface="NikoshBAN" panose="02000000000000000000" pitchFamily="2" charset="0"/>
                <a:cs typeface="NikoshBAN" panose="02000000000000000000" pitchFamily="2" charset="0"/>
              </a:rPr>
              <a:t>হয়ে</a:t>
            </a:r>
            <a:r>
              <a:rPr lang="en-US" sz="3200" dirty="0">
                <a:solidFill>
                  <a:srgbClr val="00B050"/>
                </a:solidFill>
                <a:latin typeface="NikoshBAN" panose="02000000000000000000" pitchFamily="2" charset="0"/>
                <a:cs typeface="NikoshBAN" panose="02000000000000000000" pitchFamily="2" charset="0"/>
              </a:rPr>
              <a:t> </a:t>
            </a:r>
            <a:r>
              <a:rPr lang="en-US" sz="3200" dirty="0" err="1">
                <a:solidFill>
                  <a:srgbClr val="00B050"/>
                </a:solidFill>
                <a:latin typeface="NikoshBAN" panose="02000000000000000000" pitchFamily="2" charset="0"/>
                <a:cs typeface="NikoshBAN" panose="02000000000000000000" pitchFamily="2" charset="0"/>
              </a:rPr>
              <a:t>উঠে</a:t>
            </a:r>
            <a:r>
              <a:rPr lang="en-US" sz="3200" dirty="0">
                <a:solidFill>
                  <a:srgbClr val="00B050"/>
                </a:solidFill>
                <a:latin typeface="NikoshBAN" panose="02000000000000000000" pitchFamily="2" charset="0"/>
                <a:cs typeface="NikoshBAN" panose="02000000000000000000" pitchFamily="2" charset="0"/>
              </a:rPr>
              <a:t> </a:t>
            </a:r>
            <a:r>
              <a:rPr lang="en-US" sz="3200" dirty="0" err="1">
                <a:solidFill>
                  <a:srgbClr val="00B050"/>
                </a:solidFill>
                <a:latin typeface="NikoshBAN" panose="02000000000000000000" pitchFamily="2" charset="0"/>
                <a:cs typeface="NikoshBAN" panose="02000000000000000000" pitchFamily="2" charset="0"/>
              </a:rPr>
              <a:t>যখন</a:t>
            </a:r>
            <a:r>
              <a:rPr lang="en-US" sz="3200" dirty="0">
                <a:solidFill>
                  <a:srgbClr val="00B050"/>
                </a:solidFill>
                <a:latin typeface="NikoshBAN" panose="02000000000000000000" pitchFamily="2" charset="0"/>
                <a:cs typeface="NikoshBAN" panose="02000000000000000000" pitchFamily="2" charset="0"/>
              </a:rPr>
              <a:t> </a:t>
            </a:r>
            <a:r>
              <a:rPr lang="en-US" sz="3200" dirty="0" err="1">
                <a:solidFill>
                  <a:srgbClr val="00B050"/>
                </a:solidFill>
                <a:latin typeface="NikoshBAN" panose="02000000000000000000" pitchFamily="2" charset="0"/>
                <a:cs typeface="NikoshBAN" panose="02000000000000000000" pitchFamily="2" charset="0"/>
              </a:rPr>
              <a:t>সে</a:t>
            </a:r>
            <a:r>
              <a:rPr lang="en-US" sz="3200" dirty="0">
                <a:solidFill>
                  <a:srgbClr val="00B050"/>
                </a:solidFill>
                <a:latin typeface="NikoshBAN" panose="02000000000000000000" pitchFamily="2" charset="0"/>
                <a:cs typeface="NikoshBAN" panose="02000000000000000000" pitchFamily="2" charset="0"/>
              </a:rPr>
              <a:t> </a:t>
            </a:r>
            <a:r>
              <a:rPr lang="en-US" sz="3200" dirty="0" err="1">
                <a:solidFill>
                  <a:srgbClr val="00B050"/>
                </a:solidFill>
                <a:latin typeface="NikoshBAN" panose="02000000000000000000" pitchFamily="2" charset="0"/>
                <a:cs typeface="NikoshBAN" panose="02000000000000000000" pitchFamily="2" charset="0"/>
              </a:rPr>
              <a:t>আইন</a:t>
            </a:r>
            <a:r>
              <a:rPr lang="en-US" sz="3200" dirty="0">
                <a:solidFill>
                  <a:srgbClr val="00B050"/>
                </a:solidFill>
                <a:latin typeface="NikoshBAN" panose="02000000000000000000" pitchFamily="2" charset="0"/>
                <a:cs typeface="NikoshBAN" panose="02000000000000000000" pitchFamily="2" charset="0"/>
              </a:rPr>
              <a:t> </a:t>
            </a:r>
            <a:r>
              <a:rPr lang="en-US" sz="3200" dirty="0" err="1">
                <a:solidFill>
                  <a:srgbClr val="00B050"/>
                </a:solidFill>
                <a:latin typeface="NikoshBAN" panose="02000000000000000000" pitchFamily="2" charset="0"/>
                <a:cs typeface="NikoshBAN" panose="02000000000000000000" pitchFamily="2" charset="0"/>
              </a:rPr>
              <a:t>মান্য</a:t>
            </a:r>
            <a:r>
              <a:rPr lang="en-US" sz="3200" dirty="0">
                <a:solidFill>
                  <a:srgbClr val="00B050"/>
                </a:solidFill>
                <a:latin typeface="NikoshBAN" panose="02000000000000000000" pitchFamily="2" charset="0"/>
                <a:cs typeface="NikoshBAN" panose="02000000000000000000" pitchFamily="2" charset="0"/>
              </a:rPr>
              <a:t> </a:t>
            </a:r>
            <a:r>
              <a:rPr lang="en-US" sz="3200" dirty="0" err="1">
                <a:solidFill>
                  <a:srgbClr val="00B050"/>
                </a:solidFill>
                <a:latin typeface="NikoshBAN" panose="02000000000000000000" pitchFamily="2" charset="0"/>
                <a:cs typeface="NikoshBAN" panose="02000000000000000000" pitchFamily="2" charset="0"/>
              </a:rPr>
              <a:t>করার</a:t>
            </a:r>
            <a:r>
              <a:rPr lang="en-US" sz="3200" dirty="0">
                <a:solidFill>
                  <a:srgbClr val="00B050"/>
                </a:solidFill>
                <a:latin typeface="NikoshBAN" panose="02000000000000000000" pitchFamily="2" charset="0"/>
                <a:cs typeface="NikoshBAN" panose="02000000000000000000" pitchFamily="2" charset="0"/>
              </a:rPr>
              <a:t> </a:t>
            </a:r>
            <a:r>
              <a:rPr lang="en-US" sz="3200" dirty="0" err="1">
                <a:solidFill>
                  <a:srgbClr val="00B050"/>
                </a:solidFill>
                <a:latin typeface="NikoshBAN" panose="02000000000000000000" pitchFamily="2" charset="0"/>
                <a:cs typeface="NikoshBAN" panose="02000000000000000000" pitchFamily="2" charset="0"/>
              </a:rPr>
              <a:t>চেয়ে</a:t>
            </a:r>
            <a:r>
              <a:rPr lang="en-US" sz="3200" dirty="0">
                <a:solidFill>
                  <a:srgbClr val="00B050"/>
                </a:solidFill>
                <a:latin typeface="NikoshBAN" panose="02000000000000000000" pitchFamily="2" charset="0"/>
                <a:cs typeface="NikoshBAN" panose="02000000000000000000" pitchFamily="2" charset="0"/>
              </a:rPr>
              <a:t> </a:t>
            </a:r>
            <a:r>
              <a:rPr lang="en-US" sz="3200" dirty="0" err="1">
                <a:solidFill>
                  <a:srgbClr val="00B050"/>
                </a:solidFill>
                <a:latin typeface="NikoshBAN" panose="02000000000000000000" pitchFamily="2" charset="0"/>
                <a:cs typeface="NikoshBAN" panose="02000000000000000000" pitchFamily="2" charset="0"/>
              </a:rPr>
              <a:t>অমান্য</a:t>
            </a:r>
            <a:r>
              <a:rPr lang="en-US" sz="3200" dirty="0">
                <a:solidFill>
                  <a:srgbClr val="00B050"/>
                </a:solidFill>
                <a:latin typeface="NikoshBAN" panose="02000000000000000000" pitchFamily="2" charset="0"/>
                <a:cs typeface="NikoshBAN" panose="02000000000000000000" pitchFamily="2" charset="0"/>
              </a:rPr>
              <a:t> </a:t>
            </a:r>
            <a:r>
              <a:rPr lang="en-US" sz="3200" dirty="0" err="1">
                <a:solidFill>
                  <a:srgbClr val="00B050"/>
                </a:solidFill>
                <a:latin typeface="NikoshBAN" panose="02000000000000000000" pitchFamily="2" charset="0"/>
                <a:cs typeface="NikoshBAN" panose="02000000000000000000" pitchFamily="2" charset="0"/>
              </a:rPr>
              <a:t>করার</a:t>
            </a:r>
            <a:r>
              <a:rPr lang="en-US" sz="3200" dirty="0">
                <a:solidFill>
                  <a:srgbClr val="00B050"/>
                </a:solidFill>
                <a:latin typeface="NikoshBAN" panose="02000000000000000000" pitchFamily="2" charset="0"/>
                <a:cs typeface="NikoshBAN" panose="02000000000000000000" pitchFamily="2" charset="0"/>
              </a:rPr>
              <a:t> </a:t>
            </a:r>
            <a:r>
              <a:rPr lang="en-US" sz="3200" dirty="0" err="1">
                <a:solidFill>
                  <a:srgbClr val="00B050"/>
                </a:solidFill>
                <a:latin typeface="NikoshBAN" panose="02000000000000000000" pitchFamily="2" charset="0"/>
                <a:cs typeface="NikoshBAN" panose="02000000000000000000" pitchFamily="2" charset="0"/>
              </a:rPr>
              <a:t>ক্ষেত্রে</a:t>
            </a:r>
            <a:r>
              <a:rPr lang="en-US" sz="3200" dirty="0">
                <a:solidFill>
                  <a:srgbClr val="00B050"/>
                </a:solidFill>
                <a:latin typeface="NikoshBAN" panose="02000000000000000000" pitchFamily="2" charset="0"/>
                <a:cs typeface="NikoshBAN" panose="02000000000000000000" pitchFamily="2" charset="0"/>
              </a:rPr>
              <a:t> </a:t>
            </a:r>
            <a:r>
              <a:rPr lang="en-US" sz="3200" dirty="0" err="1">
                <a:solidFill>
                  <a:srgbClr val="00B050"/>
                </a:solidFill>
                <a:latin typeface="NikoshBAN" panose="02000000000000000000" pitchFamily="2" charset="0"/>
                <a:cs typeface="NikoshBAN" panose="02000000000000000000" pitchFamily="2" charset="0"/>
              </a:rPr>
              <a:t>যুক্তি</a:t>
            </a:r>
            <a:r>
              <a:rPr lang="en-US" sz="3200" dirty="0">
                <a:solidFill>
                  <a:srgbClr val="00B050"/>
                </a:solidFill>
                <a:latin typeface="NikoshBAN" panose="02000000000000000000" pitchFamily="2" charset="0"/>
                <a:cs typeface="NikoshBAN" panose="02000000000000000000" pitchFamily="2" charset="0"/>
              </a:rPr>
              <a:t> </a:t>
            </a:r>
            <a:r>
              <a:rPr lang="en-US" sz="3200" dirty="0" err="1">
                <a:solidFill>
                  <a:srgbClr val="00B050"/>
                </a:solidFill>
                <a:latin typeface="NikoshBAN" panose="02000000000000000000" pitchFamily="2" charset="0"/>
                <a:cs typeface="NikoshBAN" panose="02000000000000000000" pitchFamily="2" charset="0"/>
              </a:rPr>
              <a:t>বেশী</a:t>
            </a:r>
            <a:r>
              <a:rPr lang="en-US" sz="3200" dirty="0">
                <a:solidFill>
                  <a:srgbClr val="00B050"/>
                </a:solidFill>
                <a:latin typeface="NikoshBAN" panose="02000000000000000000" pitchFamily="2" charset="0"/>
                <a:cs typeface="NikoshBAN" panose="02000000000000000000" pitchFamily="2" charset="0"/>
              </a:rPr>
              <a:t> </a:t>
            </a:r>
            <a:r>
              <a:rPr lang="en-US" sz="3200" dirty="0" err="1">
                <a:solidFill>
                  <a:srgbClr val="00B050"/>
                </a:solidFill>
                <a:latin typeface="NikoshBAN" panose="02000000000000000000" pitchFamily="2" charset="0"/>
                <a:cs typeface="NikoshBAN" panose="02000000000000000000" pitchFamily="2" charset="0"/>
              </a:rPr>
              <a:t>খুঁজে</a:t>
            </a:r>
            <a:r>
              <a:rPr lang="en-US" sz="3200" dirty="0">
                <a:solidFill>
                  <a:srgbClr val="00B050"/>
                </a:solidFill>
                <a:latin typeface="NikoshBAN" panose="02000000000000000000" pitchFamily="2" charset="0"/>
                <a:cs typeface="NikoshBAN" panose="02000000000000000000" pitchFamily="2" charset="0"/>
              </a:rPr>
              <a:t> </a:t>
            </a:r>
            <a:r>
              <a:rPr lang="en-US" sz="3200" dirty="0" err="1">
                <a:solidFill>
                  <a:srgbClr val="00B050"/>
                </a:solidFill>
                <a:latin typeface="NikoshBAN" panose="02000000000000000000" pitchFamily="2" charset="0"/>
                <a:cs typeface="NikoshBAN" panose="02000000000000000000" pitchFamily="2" charset="0"/>
              </a:rPr>
              <a:t>পায়</a:t>
            </a:r>
            <a:r>
              <a:rPr lang="en-US" sz="3200" dirty="0">
                <a:solidFill>
                  <a:srgbClr val="00B050"/>
                </a:solidFill>
                <a:latin typeface="NikoshBAN" panose="02000000000000000000" pitchFamily="2" charset="0"/>
                <a:cs typeface="NikoshBAN" panose="02000000000000000000" pitchFamily="2" charset="0"/>
              </a:rPr>
              <a:t>।</a:t>
            </a:r>
          </a:p>
          <a:p>
            <a:pPr algn="just"/>
            <a:r>
              <a:rPr lang="en-US" sz="32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অর্থা</a:t>
            </a:r>
            <a:r>
              <a:rPr lang="en-US" sz="2800" dirty="0" smtClean="0">
                <a:latin typeface="NikoshBAN" panose="02000000000000000000" pitchFamily="2" charset="0"/>
                <a:cs typeface="NikoshBAN" panose="02000000000000000000" pitchFamily="2" charset="0"/>
              </a:rPr>
              <a:t>ৎ </a:t>
            </a:r>
            <a:r>
              <a:rPr lang="en-US" sz="2800" dirty="0" err="1">
                <a:latin typeface="NikoshBAN" panose="02000000000000000000" pitchFamily="2" charset="0"/>
                <a:cs typeface="NikoshBAN" panose="02000000000000000000" pitchFamily="2" charset="0"/>
              </a:rPr>
              <a:t>সাদারল্যান্ড</a:t>
            </a:r>
            <a:r>
              <a:rPr lang="en-US" sz="2800" dirty="0">
                <a:latin typeface="NikoshBAN" panose="02000000000000000000" pitchFamily="2" charset="0"/>
                <a:cs typeface="NikoshBAN" panose="02000000000000000000" pitchFamily="2" charset="0"/>
              </a:rPr>
              <a:t> ও </a:t>
            </a:r>
            <a:r>
              <a:rPr lang="en-US" sz="2800" dirty="0" err="1">
                <a:latin typeface="NikoshBAN" panose="02000000000000000000" pitchFamily="2" charset="0"/>
                <a:cs typeface="NikoshBAN" panose="02000000000000000000" pitchFamily="2" charset="0"/>
              </a:rPr>
              <a:t>ক্রীজি</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বিচ্যুতমূলক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আচরণের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ক্ষেত্রে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বিভিন্নমূখী</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মেলামেশাকে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দায়ী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করেছেন।সমাজে</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বসবাস</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করতে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হলে</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আমাদের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অনেকের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সংস্পর্শে</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আসতে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হয়।পারস্পারিক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লেনদেন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প্রক্রিয়া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সম্পন্ন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করতে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হয়।আর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মেধা</a:t>
            </a:r>
            <a:r>
              <a:rPr lang="en-US" sz="2800" dirty="0">
                <a:latin typeface="NikoshBAN" panose="02000000000000000000" pitchFamily="2" charset="0"/>
                <a:cs typeface="NikoshBAN" panose="02000000000000000000" pitchFamily="2" charset="0"/>
              </a:rPr>
              <a:t> ও </a:t>
            </a:r>
            <a:r>
              <a:rPr lang="en-US" sz="2800" dirty="0" err="1">
                <a:latin typeface="NikoshBAN" panose="02000000000000000000" pitchFamily="2" charset="0"/>
                <a:cs typeface="NikoshBAN" panose="02000000000000000000" pitchFamily="2" charset="0"/>
              </a:rPr>
              <a:t>মননের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পার্থক্য</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হেতু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বিভিন্ন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মানুষের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মধ্যে</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আচরণগত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বৈচিত্র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পরিলক্ষিত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হয়।আর</a:t>
            </a:r>
            <a:r>
              <a:rPr lang="en-US" sz="2800" dirty="0">
                <a:latin typeface="NikoshBAN" panose="02000000000000000000" pitchFamily="2" charset="0"/>
                <a:cs typeface="NikoshBAN" panose="02000000000000000000" pitchFamily="2" charset="0"/>
              </a:rPr>
              <a:t> এ </a:t>
            </a:r>
            <a:r>
              <a:rPr lang="en-US" sz="2800" dirty="0" err="1">
                <a:latin typeface="NikoshBAN" panose="02000000000000000000" pitchFamily="2" charset="0"/>
                <a:cs typeface="NikoshBAN" panose="02000000000000000000" pitchFamily="2" charset="0"/>
              </a:rPr>
              <a:t>আচরণগত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বৈচিত্রের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প্রভাব</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অনেক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সময়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বিচ্যুত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আচরণের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দিকে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ঠেলে</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দেয়</a:t>
            </a:r>
            <a:r>
              <a:rPr lang="en-US" sz="2800" dirty="0">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29954023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6297">
        <p15:prstTrans prst="wind"/>
      </p:transition>
    </mc:Choice>
    <mc:Fallback xmlns="">
      <p:transition spd="slow" advTm="6297">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C37C960-91F5-4F61-B2CD-8A03792072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A5C31099-1BBD-40CE-BC60-FCE5074194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32BCBDFC-4ADF-4297-B113-3B3F524F28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xmlns="" id="{CD1FC1EF-ABB9-4B80-9582-E47C76BD06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xmlns="" id="{1088ED32-3423-429F-96E6-C5BF1A957D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xmlns="" id="{C7C788C1-07E3-4AC3-B8E7-37A0856A0D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ame 19">
            <a:extLst>
              <a:ext uri="{FF2B5EF4-FFF2-40B4-BE49-F238E27FC236}">
                <a16:creationId xmlns:a16="http://schemas.microsoft.com/office/drawing/2014/main" xmlns="" id="{BBB1F149-105F-4CE9-A59E-12133DCF58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64"/>
            <a:ext cx="12188952" cy="6858664"/>
          </a:xfrm>
          <a:prstGeom prst="frame">
            <a:avLst>
              <a:gd name="adj1" fmla="val 7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Box 1"/>
          <p:cNvSpPr txBox="1"/>
          <p:nvPr/>
        </p:nvSpPr>
        <p:spPr>
          <a:xfrm>
            <a:off x="3582445" y="504843"/>
            <a:ext cx="5035462" cy="1724789"/>
          </a:xfrm>
          <a:prstGeom prst="rect">
            <a:avLst/>
          </a:prstGeom>
          <a:solidFill>
            <a:schemeClr val="bg1"/>
          </a:solidFill>
        </p:spPr>
        <p:txBody>
          <a:bodyPr wrap="square" rtlCol="0">
            <a:prstTxWarp prst="textDeflateBottom">
              <a:avLst/>
            </a:prstTxWarp>
            <a:spAutoFit/>
            <a:scene3d>
              <a:camera prst="orthographicFront"/>
              <a:lightRig rig="threePt" dir="t"/>
            </a:scene3d>
            <a:sp3d extrusionH="57150">
              <a:bevelT w="69850" h="69850" prst="divot"/>
            </a:sp3d>
          </a:bodyPr>
          <a:lstStyle/>
          <a:p>
            <a:pPr algn="just"/>
            <a:r>
              <a:rPr lang="en-US" sz="2800" b="1" i="1" u="sng" dirty="0" err="1" smtClean="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মূল্যায়ন</a:t>
            </a:r>
            <a:endParaRPr lang="en-US" sz="2800" b="1" i="1" u="sng" dirty="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 name="TextBox 2"/>
          <p:cNvSpPr txBox="1"/>
          <p:nvPr/>
        </p:nvSpPr>
        <p:spPr>
          <a:xfrm>
            <a:off x="580173" y="2340139"/>
            <a:ext cx="11028604" cy="3785652"/>
          </a:xfrm>
          <a:prstGeom prst="rect">
            <a:avLst/>
          </a:prstGeom>
          <a:solidFill>
            <a:schemeClr val="bg1"/>
          </a:solidFill>
        </p:spPr>
        <p:txBody>
          <a:bodyPr wrap="square" rtlCol="0">
            <a:spAutoFit/>
          </a:bodyPr>
          <a:lstStyle/>
          <a:p>
            <a:r>
              <a:rPr lang="en-US" sz="4000" dirty="0" smtClean="0">
                <a:latin typeface="NikoshBAN" panose="02000000000000000000" pitchFamily="2" charset="0"/>
                <a:cs typeface="NikoshBAN" panose="02000000000000000000" pitchFamily="2" charset="0"/>
              </a:rPr>
              <a:t>১। </a:t>
            </a:r>
            <a:r>
              <a:rPr lang="en-US" sz="4000" dirty="0" err="1" smtClean="0">
                <a:latin typeface="NikoshBAN" panose="02000000000000000000" pitchFamily="2" charset="0"/>
                <a:cs typeface="NikoshBAN" panose="02000000000000000000" pitchFamily="2" charset="0"/>
              </a:rPr>
              <a:t>বিচ্যুতিমূলক</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আচরণ</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কোনটির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জন্ম</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দেয়</a:t>
            </a:r>
            <a:r>
              <a:rPr lang="en-US" sz="4000" dirty="0" smtClean="0">
                <a:latin typeface="NikoshBAN" panose="02000000000000000000" pitchFamily="2" charset="0"/>
                <a:cs typeface="NikoshBAN" panose="02000000000000000000" pitchFamily="2" charset="0"/>
              </a:rPr>
              <a:t>?</a:t>
            </a:r>
          </a:p>
          <a:p>
            <a:r>
              <a:rPr lang="en-US" sz="4000" dirty="0">
                <a:latin typeface="NikoshBAN" panose="02000000000000000000" pitchFamily="2" charset="0"/>
                <a:cs typeface="NikoshBAN" panose="02000000000000000000" pitchFamily="2" charset="0"/>
              </a:rPr>
              <a:t> </a:t>
            </a:r>
            <a:r>
              <a:rPr lang="en-US" sz="4000" dirty="0" smtClean="0">
                <a:latin typeface="NikoshBAN" panose="02000000000000000000" pitchFamily="2" charset="0"/>
                <a:cs typeface="NikoshBAN" panose="02000000000000000000" pitchFamily="2" charset="0"/>
              </a:rPr>
              <a:t>   ক)</a:t>
            </a:r>
            <a:r>
              <a:rPr lang="en-US" sz="4000" dirty="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প্রথা</a:t>
            </a:r>
            <a:r>
              <a:rPr lang="en-US" sz="4000" dirty="0" smtClean="0">
                <a:latin typeface="NikoshBAN" panose="02000000000000000000" pitchFamily="2" charset="0"/>
                <a:cs typeface="NikoshBAN" panose="02000000000000000000" pitchFamily="2" charset="0"/>
              </a:rPr>
              <a:t>	                     খ) </a:t>
            </a:r>
            <a:r>
              <a:rPr lang="en-US" sz="4000" dirty="0" err="1" smtClean="0">
                <a:latin typeface="NikoshBAN" panose="02000000000000000000" pitchFamily="2" charset="0"/>
                <a:cs typeface="NikoshBAN" panose="02000000000000000000" pitchFamily="2" charset="0"/>
              </a:rPr>
              <a:t>অপরাধ</a:t>
            </a:r>
            <a:endParaRPr lang="en-US" sz="4000" dirty="0" smtClean="0">
              <a:latin typeface="NikoshBAN" panose="02000000000000000000" pitchFamily="2" charset="0"/>
              <a:cs typeface="NikoshBAN" panose="02000000000000000000" pitchFamily="2" charset="0"/>
            </a:endParaRPr>
          </a:p>
          <a:p>
            <a:r>
              <a:rPr lang="en-US" sz="4000" dirty="0">
                <a:latin typeface="NikoshBAN" panose="02000000000000000000" pitchFamily="2" charset="0"/>
                <a:cs typeface="NikoshBAN" panose="02000000000000000000" pitchFamily="2" charset="0"/>
              </a:rPr>
              <a:t> </a:t>
            </a:r>
            <a:r>
              <a:rPr lang="en-US" sz="4000" dirty="0" smtClean="0">
                <a:latin typeface="NikoshBAN" panose="02000000000000000000" pitchFamily="2" charset="0"/>
                <a:cs typeface="NikoshBAN" panose="02000000000000000000" pitchFamily="2" charset="0"/>
              </a:rPr>
              <a:t>   গ) </a:t>
            </a:r>
            <a:r>
              <a:rPr lang="en-US" sz="4000" dirty="0" err="1" smtClean="0">
                <a:latin typeface="NikoshBAN" panose="02000000000000000000" pitchFamily="2" charset="0"/>
                <a:cs typeface="NikoshBAN" panose="02000000000000000000" pitchFamily="2" charset="0"/>
              </a:rPr>
              <a:t>লোকাচার</a:t>
            </a:r>
            <a:r>
              <a:rPr lang="en-US" sz="4000" dirty="0" smtClean="0">
                <a:latin typeface="NikoshBAN" panose="02000000000000000000" pitchFamily="2" charset="0"/>
                <a:cs typeface="NikoshBAN" panose="02000000000000000000" pitchFamily="2" charset="0"/>
              </a:rPr>
              <a:t>                ঘ) </a:t>
            </a:r>
            <a:r>
              <a:rPr lang="en-US" sz="4000" dirty="0" err="1" smtClean="0">
                <a:latin typeface="NikoshBAN" panose="02000000000000000000" pitchFamily="2" charset="0"/>
                <a:cs typeface="NikoshBAN" panose="02000000000000000000" pitchFamily="2" charset="0"/>
              </a:rPr>
              <a:t>লোকরীতি</a:t>
            </a:r>
            <a:endParaRPr lang="en-US" sz="4000" dirty="0" smtClean="0">
              <a:latin typeface="NikoshBAN" panose="02000000000000000000" pitchFamily="2" charset="0"/>
              <a:cs typeface="NikoshBAN" panose="02000000000000000000" pitchFamily="2" charset="0"/>
            </a:endParaRPr>
          </a:p>
          <a:p>
            <a:r>
              <a:rPr lang="en-US" sz="4000" dirty="0" smtClean="0">
                <a:latin typeface="NikoshBAN" panose="02000000000000000000" pitchFamily="2" charset="0"/>
                <a:cs typeface="NikoshBAN" panose="02000000000000000000" pitchFamily="2" charset="0"/>
              </a:rPr>
              <a:t>২। </a:t>
            </a:r>
            <a:r>
              <a:rPr lang="en-US" sz="4000" dirty="0" err="1" smtClean="0">
                <a:latin typeface="NikoshBAN" panose="02000000000000000000" pitchFamily="2" charset="0"/>
                <a:cs typeface="NikoshBAN" panose="02000000000000000000" pitchFamily="2" charset="0"/>
              </a:rPr>
              <a:t>এনমিক</a:t>
            </a:r>
            <a:r>
              <a:rPr lang="en-US" sz="4000" dirty="0" smtClean="0">
                <a:latin typeface="NikoshBAN" panose="02000000000000000000" pitchFamily="2" charset="0"/>
                <a:cs typeface="NikoshBAN" panose="02000000000000000000" pitchFamily="2" charset="0"/>
              </a:rPr>
              <a:t>(</a:t>
            </a:r>
            <a:r>
              <a:rPr lang="en-US" sz="4000" dirty="0" smtClean="0">
                <a:latin typeface="Times New Roman" panose="02020603050405020304" pitchFamily="18" charset="0"/>
                <a:cs typeface="Times New Roman" panose="02020603050405020304" pitchFamily="18" charset="0"/>
              </a:rPr>
              <a:t>Anomic</a:t>
            </a:r>
            <a:r>
              <a:rPr lang="en-US" sz="4000" dirty="0" smtClean="0">
                <a:latin typeface="NikoshBAN" panose="02000000000000000000" pitchFamily="2" charset="0"/>
                <a:cs typeface="NikoshBAN" panose="02000000000000000000" pitchFamily="2" charset="0"/>
              </a:rPr>
              <a:t>)</a:t>
            </a:r>
            <a:r>
              <a:rPr lang="en-US" sz="4000" dirty="0" err="1" smtClean="0">
                <a:latin typeface="NikoshBAN" panose="02000000000000000000" pitchFamily="2" charset="0"/>
                <a:cs typeface="NikoshBAN" panose="02000000000000000000" pitchFamily="2" charset="0"/>
              </a:rPr>
              <a:t>তত্ত্বের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প্রবক্তা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a:t>
            </a:r>
            <a:r>
              <a:rPr lang="en-US" sz="4000" dirty="0" smtClean="0">
                <a:latin typeface="NikoshBAN" panose="02000000000000000000" pitchFamily="2" charset="0"/>
                <a:cs typeface="NikoshBAN" panose="02000000000000000000" pitchFamily="2" charset="0"/>
              </a:rPr>
              <a:t>?</a:t>
            </a:r>
          </a:p>
          <a:p>
            <a:r>
              <a:rPr lang="en-US" sz="4000" dirty="0">
                <a:latin typeface="NikoshBAN" panose="02000000000000000000" pitchFamily="2" charset="0"/>
                <a:cs typeface="NikoshBAN" panose="02000000000000000000" pitchFamily="2" charset="0"/>
              </a:rPr>
              <a:t> </a:t>
            </a:r>
            <a:r>
              <a:rPr lang="en-US" sz="4000" dirty="0" smtClean="0">
                <a:latin typeface="NikoshBAN" panose="02000000000000000000" pitchFamily="2" charset="0"/>
                <a:cs typeface="NikoshBAN" panose="02000000000000000000" pitchFamily="2" charset="0"/>
              </a:rPr>
              <a:t>   ক) </a:t>
            </a:r>
            <a:r>
              <a:rPr lang="en-US" sz="4000" dirty="0" err="1" smtClean="0">
                <a:latin typeface="NikoshBAN" panose="02000000000000000000" pitchFamily="2" charset="0"/>
                <a:cs typeface="NikoshBAN" panose="02000000000000000000" pitchFamily="2" charset="0"/>
              </a:rPr>
              <a:t>এমিল</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ডুর্খীম</a:t>
            </a:r>
            <a:r>
              <a:rPr lang="en-US" sz="4000" dirty="0" smtClean="0">
                <a:latin typeface="NikoshBAN" panose="02000000000000000000" pitchFamily="2" charset="0"/>
                <a:cs typeface="NikoshBAN" panose="02000000000000000000" pitchFamily="2" charset="0"/>
              </a:rPr>
              <a:t>            খ) </a:t>
            </a:r>
            <a:r>
              <a:rPr lang="en-US" sz="4000" dirty="0" err="1" smtClean="0">
                <a:latin typeface="NikoshBAN" panose="02000000000000000000" pitchFamily="2" charset="0"/>
                <a:cs typeface="NikoshBAN" panose="02000000000000000000" pitchFamily="2" charset="0"/>
              </a:rPr>
              <a:t>কার্ল</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মার্কস</a:t>
            </a:r>
            <a:endParaRPr lang="en-US" sz="4000" dirty="0" smtClean="0">
              <a:latin typeface="NikoshBAN" panose="02000000000000000000" pitchFamily="2" charset="0"/>
              <a:cs typeface="NikoshBAN" panose="02000000000000000000" pitchFamily="2" charset="0"/>
            </a:endParaRPr>
          </a:p>
          <a:p>
            <a:r>
              <a:rPr lang="en-US" sz="4000" dirty="0">
                <a:latin typeface="NikoshBAN" panose="02000000000000000000" pitchFamily="2" charset="0"/>
                <a:cs typeface="NikoshBAN" panose="02000000000000000000" pitchFamily="2" charset="0"/>
              </a:rPr>
              <a:t> </a:t>
            </a:r>
            <a:r>
              <a:rPr lang="en-US" sz="4000" dirty="0" smtClean="0">
                <a:latin typeface="NikoshBAN" panose="02000000000000000000" pitchFamily="2" charset="0"/>
                <a:cs typeface="NikoshBAN" panose="02000000000000000000" pitchFamily="2" charset="0"/>
              </a:rPr>
              <a:t>   গ) </a:t>
            </a:r>
            <a:r>
              <a:rPr lang="en-US" sz="4000" dirty="0" err="1" smtClean="0">
                <a:latin typeface="NikoshBAN" panose="02000000000000000000" pitchFamily="2" charset="0"/>
                <a:cs typeface="NikoshBAN" panose="02000000000000000000" pitchFamily="2" charset="0"/>
              </a:rPr>
              <a:t>ম্যাক্স</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ওয়েবার</a:t>
            </a:r>
            <a:r>
              <a:rPr lang="en-US" sz="4000" dirty="0" smtClean="0">
                <a:latin typeface="NikoshBAN" panose="02000000000000000000" pitchFamily="2" charset="0"/>
                <a:cs typeface="NikoshBAN" panose="02000000000000000000" pitchFamily="2" charset="0"/>
              </a:rPr>
              <a:t>           ঘ) </a:t>
            </a:r>
            <a:r>
              <a:rPr lang="en-US" sz="4000" dirty="0" err="1" smtClean="0">
                <a:latin typeface="NikoshBAN" panose="02000000000000000000" pitchFamily="2" charset="0"/>
                <a:cs typeface="NikoshBAN" panose="02000000000000000000" pitchFamily="2" charset="0"/>
              </a:rPr>
              <a:t>হার্বাট</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স্পেনসার</a:t>
            </a:r>
            <a:endParaRPr lang="en-US" sz="4000" dirty="0">
              <a:latin typeface="NikoshBAN" panose="02000000000000000000" pitchFamily="2" charset="0"/>
              <a:cs typeface="NikoshBAN" panose="02000000000000000000" pitchFamily="2" charset="0"/>
            </a:endParaRPr>
          </a:p>
        </p:txBody>
      </p:sp>
      <p:sp>
        <p:nvSpPr>
          <p:cNvPr id="4" name="Oval 3"/>
          <p:cNvSpPr/>
          <p:nvPr/>
        </p:nvSpPr>
        <p:spPr>
          <a:xfrm>
            <a:off x="5017914" y="3063227"/>
            <a:ext cx="460981" cy="4634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136738" y="4915275"/>
            <a:ext cx="519829" cy="4634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223353" y="1691014"/>
            <a:ext cx="1453020" cy="461665"/>
          </a:xfrm>
          <a:prstGeom prst="rect">
            <a:avLst/>
          </a:prstGeom>
          <a:solidFill>
            <a:schemeClr val="bg1"/>
          </a:solidFill>
          <a:scene3d>
            <a:camera prst="orthographicFront"/>
            <a:lightRig rig="threePt" dir="t"/>
          </a:scene3d>
          <a:sp3d>
            <a:bevelT prst="slope"/>
          </a:sp3d>
        </p:spPr>
        <p:txBody>
          <a:bodyPr wrap="square" rtlCol="0">
            <a:spAutoFit/>
          </a:bodyPr>
          <a:lstStyle/>
          <a:p>
            <a:pPr algn="ctr"/>
            <a:r>
              <a:rPr lang="en-US" sz="2400" dirty="0" smtClean="0"/>
              <a:t>০৫মিনিট</a:t>
            </a:r>
            <a:endParaRPr lang="en-US" sz="2400" dirty="0"/>
          </a:p>
        </p:txBody>
      </p:sp>
    </p:spTree>
    <p:custDataLst>
      <p:tags r:id="rId1"/>
    </p:custDataLst>
    <p:extLst>
      <p:ext uri="{BB962C8B-B14F-4D97-AF65-F5344CB8AC3E}">
        <p14:creationId xmlns:p14="http://schemas.microsoft.com/office/powerpoint/2010/main" val="35745800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2751">
        <p15:prstTrans prst="pageCurlDouble"/>
      </p:transition>
    </mc:Choice>
    <mc:Fallback xmlns="">
      <p:transition spd="slow" advTm="3275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1000" fill="hold"/>
                                        <p:tgtEl>
                                          <p:spTgt spid="13"/>
                                        </p:tgtEl>
                                        <p:attrNameLst>
                                          <p:attrName>ppt_w</p:attrName>
                                        </p:attrNameLst>
                                      </p:cBhvr>
                                      <p:tavLst>
                                        <p:tav tm="0">
                                          <p:val>
                                            <p:fltVal val="0"/>
                                          </p:val>
                                        </p:tav>
                                        <p:tav tm="100000">
                                          <p:val>
                                            <p:strVal val="#ppt_w"/>
                                          </p:val>
                                        </p:tav>
                                      </p:tavLst>
                                    </p:anim>
                                    <p:anim calcmode="lin" valueType="num">
                                      <p:cBhvr>
                                        <p:cTn id="16" dur="1000" fill="hold"/>
                                        <p:tgtEl>
                                          <p:spTgt spid="13"/>
                                        </p:tgtEl>
                                        <p:attrNameLst>
                                          <p:attrName>ppt_h</p:attrName>
                                        </p:attrNameLst>
                                      </p:cBhvr>
                                      <p:tavLst>
                                        <p:tav tm="0">
                                          <p:val>
                                            <p:fltVal val="0"/>
                                          </p:val>
                                        </p:tav>
                                        <p:tav tm="100000">
                                          <p:val>
                                            <p:strVal val="#ppt_h"/>
                                          </p:val>
                                        </p:tav>
                                      </p:tavLst>
                                    </p:anim>
                                    <p:anim calcmode="lin" valueType="num">
                                      <p:cBhvr>
                                        <p:cTn id="17" dur="1000" fill="hold"/>
                                        <p:tgtEl>
                                          <p:spTgt spid="13"/>
                                        </p:tgtEl>
                                        <p:attrNameLst>
                                          <p:attrName>style.rotation</p:attrName>
                                        </p:attrNameLst>
                                      </p:cBhvr>
                                      <p:tavLst>
                                        <p:tav tm="0">
                                          <p:val>
                                            <p:fltVal val="90"/>
                                          </p:val>
                                        </p:tav>
                                        <p:tav tm="100000">
                                          <p:val>
                                            <p:fltVal val="0"/>
                                          </p:val>
                                        </p:tav>
                                      </p:tavLst>
                                    </p:anim>
                                    <p:animEffect transition="in" filter="fade">
                                      <p:cBhvr>
                                        <p:cTn id="18"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C37C960-91F5-4F61-B2CD-8A03792072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A5C31099-1BBD-40CE-BC60-FCE5074194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32BCBDFC-4ADF-4297-B113-3B3F524F28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xmlns="" id="{CD1FC1EF-ABB9-4B80-9582-E47C76BD06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xmlns="" id="{1088ED32-3423-429F-96E6-C5BF1A957D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xmlns="" id="{C7C788C1-07E3-4AC3-B8E7-37A0856A0D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ame 19">
            <a:extLst>
              <a:ext uri="{FF2B5EF4-FFF2-40B4-BE49-F238E27FC236}">
                <a16:creationId xmlns:a16="http://schemas.microsoft.com/office/drawing/2014/main" xmlns="" id="{BBB1F149-105F-4CE9-A59E-12133DCF58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64"/>
            <a:ext cx="12188952" cy="6858664"/>
          </a:xfrm>
          <a:prstGeom prst="frame">
            <a:avLst>
              <a:gd name="adj1" fmla="val 7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xmlns="" id="{F43F5B9B-A236-462F-A451-70F76EC6A3A6}"/>
              </a:ext>
            </a:extLst>
          </p:cNvPr>
          <p:cNvSpPr txBox="1"/>
          <p:nvPr/>
        </p:nvSpPr>
        <p:spPr>
          <a:xfrm>
            <a:off x="589286" y="594200"/>
            <a:ext cx="11010379" cy="5693866"/>
          </a:xfrm>
          <a:prstGeom prst="rect">
            <a:avLst/>
          </a:prstGeom>
          <a:solidFill>
            <a:schemeClr val="bg1"/>
          </a:solidFill>
        </p:spPr>
        <p:txBody>
          <a:bodyPr wrap="square">
            <a:spAutoFit/>
          </a:bodyPr>
          <a:lstStyle/>
          <a:p>
            <a:pPr algn="just"/>
            <a:r>
              <a:rPr lang="en-US" sz="2800" dirty="0" smtClean="0">
                <a:latin typeface="NikoshBAN" panose="02000000000000000000" pitchFamily="2" charset="0"/>
                <a:cs typeface="NikoshBAN" panose="02000000000000000000" pitchFamily="2" charset="0"/>
              </a:rPr>
              <a:t>৩। </a:t>
            </a:r>
            <a:r>
              <a:rPr lang="en-US" sz="2800" dirty="0" err="1" smtClean="0">
                <a:latin typeface="NikoshBAN" panose="02000000000000000000" pitchFamily="2" charset="0"/>
                <a:cs typeface="NikoshBAN" panose="02000000000000000000" pitchFamily="2" charset="0"/>
              </a:rPr>
              <a:t>সমাজে</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নৈরাজ্য</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সৃষ্টি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মূলত</a:t>
            </a:r>
            <a:r>
              <a:rPr lang="en-US" sz="2800" dirty="0" smtClean="0">
                <a:latin typeface="NikoshBAN" panose="02000000000000000000" pitchFamily="2" charset="0"/>
                <a:cs typeface="NikoshBAN" panose="02000000000000000000" pitchFamily="2" charset="0"/>
              </a:rPr>
              <a:t> ---------</a:t>
            </a:r>
          </a:p>
          <a:p>
            <a:pPr algn="just"/>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i.আইন-কানুন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ভেঙ্গে</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পড়ায়</a:t>
            </a:r>
            <a:r>
              <a:rPr lang="en-US" sz="2800" dirty="0" smtClean="0">
                <a:latin typeface="NikoshBAN" panose="02000000000000000000" pitchFamily="2" charset="0"/>
                <a:cs typeface="NikoshBAN" panose="02000000000000000000" pitchFamily="2" charset="0"/>
              </a:rPr>
              <a:t>     </a:t>
            </a:r>
          </a:p>
          <a:p>
            <a:pPr algn="just"/>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ii.ব্যক্তির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ওপর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সমাজের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নিয়ন্ত্রণ</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থাকায়</a:t>
            </a:r>
            <a:r>
              <a:rPr lang="en-US" sz="2800" dirty="0" smtClean="0">
                <a:latin typeface="NikoshBAN" panose="02000000000000000000" pitchFamily="2" charset="0"/>
                <a:cs typeface="NikoshBAN" panose="02000000000000000000" pitchFamily="2" charset="0"/>
              </a:rPr>
              <a:t> </a:t>
            </a:r>
          </a:p>
          <a:p>
            <a:pPr algn="just"/>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iii.বিশ্বাস</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ভেঙ্গে</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পড়ায়</a:t>
            </a:r>
            <a:endParaRPr lang="en-US" sz="2800" dirty="0" smtClean="0">
              <a:latin typeface="NikoshBAN" panose="02000000000000000000" pitchFamily="2" charset="0"/>
              <a:cs typeface="NikoshBAN" panose="02000000000000000000" pitchFamily="2" charset="0"/>
            </a:endParaRPr>
          </a:p>
          <a:p>
            <a:pPr algn="just"/>
            <a:r>
              <a:rPr lang="en-US" sz="2800" dirty="0">
                <a:latin typeface="NikoshBAN" panose="02000000000000000000" pitchFamily="2" charset="0"/>
                <a:cs typeface="NikoshBAN" panose="02000000000000000000" pitchFamily="2" charset="0"/>
              </a:rPr>
              <a:t> </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নিচের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কোনটি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সঠিক</a:t>
            </a:r>
            <a:r>
              <a:rPr lang="en-US" sz="2800" dirty="0" smtClean="0">
                <a:latin typeface="NikoshBAN" panose="02000000000000000000" pitchFamily="2" charset="0"/>
                <a:cs typeface="NikoshBAN" panose="02000000000000000000" pitchFamily="2" charset="0"/>
              </a:rPr>
              <a:t>?</a:t>
            </a:r>
          </a:p>
          <a:p>
            <a:pPr algn="just"/>
            <a:r>
              <a:rPr lang="en-US" sz="2800" dirty="0" smtClean="0">
                <a:latin typeface="NikoshBAN" panose="02000000000000000000" pitchFamily="2" charset="0"/>
                <a:cs typeface="NikoshBAN" panose="02000000000000000000" pitchFamily="2" charset="0"/>
              </a:rPr>
              <a:t>    ক) </a:t>
            </a:r>
            <a:r>
              <a:rPr lang="en-US" sz="2800" dirty="0" err="1" smtClean="0">
                <a:latin typeface="NikoshBAN" panose="02000000000000000000" pitchFamily="2" charset="0"/>
                <a:cs typeface="NikoshBAN" panose="02000000000000000000" pitchFamily="2" charset="0"/>
              </a:rPr>
              <a:t>i</a:t>
            </a:r>
            <a:r>
              <a:rPr lang="en-US" sz="2800" dirty="0" smtClean="0">
                <a:latin typeface="NikoshBAN" panose="02000000000000000000" pitchFamily="2" charset="0"/>
                <a:cs typeface="NikoshBAN" panose="02000000000000000000" pitchFamily="2" charset="0"/>
              </a:rPr>
              <a:t> ও ii   খ) </a:t>
            </a:r>
            <a:r>
              <a:rPr lang="en-US" sz="2800" dirty="0" err="1" smtClean="0">
                <a:latin typeface="NikoshBAN" panose="02000000000000000000" pitchFamily="2" charset="0"/>
                <a:cs typeface="NikoshBAN" panose="02000000000000000000" pitchFamily="2" charset="0"/>
              </a:rPr>
              <a:t>i</a:t>
            </a:r>
            <a:r>
              <a:rPr lang="en-US" sz="2800" dirty="0">
                <a:latin typeface="NikoshBAN" panose="02000000000000000000" pitchFamily="2" charset="0"/>
                <a:cs typeface="NikoshBAN" panose="02000000000000000000" pitchFamily="2" charset="0"/>
              </a:rPr>
              <a:t> </a:t>
            </a:r>
            <a:r>
              <a:rPr lang="en-US" sz="2800" dirty="0" smtClean="0">
                <a:latin typeface="NikoshBAN" panose="02000000000000000000" pitchFamily="2" charset="0"/>
                <a:cs typeface="NikoshBAN" panose="02000000000000000000" pitchFamily="2" charset="0"/>
              </a:rPr>
              <a:t>ও iii   গ) ii ও iii   ঘ) </a:t>
            </a:r>
            <a:r>
              <a:rPr lang="en-US" sz="2800" dirty="0" err="1" smtClean="0">
                <a:latin typeface="NikoshBAN" panose="02000000000000000000" pitchFamily="2" charset="0"/>
                <a:cs typeface="NikoshBAN" panose="02000000000000000000" pitchFamily="2" charset="0"/>
              </a:rPr>
              <a:t>i,ii</a:t>
            </a:r>
            <a:r>
              <a:rPr lang="en-US" sz="2800" dirty="0">
                <a:latin typeface="NikoshBAN" panose="02000000000000000000" pitchFamily="2" charset="0"/>
                <a:cs typeface="NikoshBAN" panose="02000000000000000000" pitchFamily="2" charset="0"/>
              </a:rPr>
              <a:t> </a:t>
            </a:r>
            <a:r>
              <a:rPr lang="en-US" sz="2800" dirty="0" smtClean="0">
                <a:latin typeface="NikoshBAN" panose="02000000000000000000" pitchFamily="2" charset="0"/>
                <a:cs typeface="NikoshBAN" panose="02000000000000000000" pitchFamily="2" charset="0"/>
              </a:rPr>
              <a:t>ও iii</a:t>
            </a:r>
          </a:p>
          <a:p>
            <a:pPr algn="just"/>
            <a:r>
              <a:rPr lang="en-US" sz="2800" dirty="0">
                <a:latin typeface="NikoshBAN" panose="02000000000000000000" pitchFamily="2" charset="0"/>
                <a:cs typeface="NikoshBAN" panose="02000000000000000000" pitchFamily="2" charset="0"/>
              </a:rPr>
              <a:t>৪</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মার্টন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ধরনের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নৈরাজ্যের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কথা</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বলেছেন</a:t>
            </a:r>
            <a:r>
              <a:rPr lang="en-US" sz="2800" dirty="0" smtClean="0">
                <a:latin typeface="NikoshBAN" panose="02000000000000000000" pitchFamily="2" charset="0"/>
                <a:cs typeface="NikoshBAN" panose="02000000000000000000" pitchFamily="2" charset="0"/>
              </a:rPr>
              <a:t> ?</a:t>
            </a:r>
          </a:p>
          <a:p>
            <a:pPr algn="just"/>
            <a:r>
              <a:rPr lang="en-US" sz="2800" dirty="0">
                <a:latin typeface="NikoshBAN" panose="02000000000000000000" pitchFamily="2" charset="0"/>
                <a:cs typeface="NikoshBAN" panose="02000000000000000000" pitchFamily="2" charset="0"/>
              </a:rPr>
              <a:t> </a:t>
            </a:r>
            <a:r>
              <a:rPr lang="en-US" sz="2800" dirty="0" smtClean="0">
                <a:latin typeface="NikoshBAN" panose="02000000000000000000" pitchFamily="2" charset="0"/>
                <a:cs typeface="NikoshBAN" panose="02000000000000000000" pitchFamily="2" charset="0"/>
              </a:rPr>
              <a:t>   ক) </a:t>
            </a:r>
            <a:r>
              <a:rPr lang="en-US" sz="2800" dirty="0" err="1" smtClean="0">
                <a:latin typeface="NikoshBAN" panose="02000000000000000000" pitchFamily="2" charset="0"/>
                <a:cs typeface="NikoshBAN" panose="02000000000000000000" pitchFamily="2" charset="0"/>
              </a:rPr>
              <a:t>দুই</a:t>
            </a:r>
            <a:r>
              <a:rPr lang="en-US" sz="2800" dirty="0" smtClean="0">
                <a:latin typeface="NikoshBAN" panose="02000000000000000000" pitchFamily="2" charset="0"/>
                <a:cs typeface="NikoshBAN" panose="02000000000000000000" pitchFamily="2" charset="0"/>
              </a:rPr>
              <a:t>      খ) </a:t>
            </a:r>
            <a:r>
              <a:rPr lang="en-US" sz="2800" dirty="0" err="1" smtClean="0">
                <a:latin typeface="NikoshBAN" panose="02000000000000000000" pitchFamily="2" charset="0"/>
                <a:cs typeface="NikoshBAN" panose="02000000000000000000" pitchFamily="2" charset="0"/>
              </a:rPr>
              <a:t>তিন</a:t>
            </a:r>
            <a:r>
              <a:rPr lang="en-US" sz="2800" dirty="0" smtClean="0">
                <a:latin typeface="NikoshBAN" panose="02000000000000000000" pitchFamily="2" charset="0"/>
                <a:cs typeface="NikoshBAN" panose="02000000000000000000" pitchFamily="2" charset="0"/>
              </a:rPr>
              <a:t>    গ) </a:t>
            </a:r>
            <a:r>
              <a:rPr lang="en-US" sz="2800" dirty="0" err="1" smtClean="0">
                <a:latin typeface="NikoshBAN" panose="02000000000000000000" pitchFamily="2" charset="0"/>
                <a:cs typeface="NikoshBAN" panose="02000000000000000000" pitchFamily="2" charset="0"/>
              </a:rPr>
              <a:t>চার</a:t>
            </a:r>
            <a:r>
              <a:rPr lang="en-US" sz="2800" dirty="0" smtClean="0">
                <a:latin typeface="NikoshBAN" panose="02000000000000000000" pitchFamily="2" charset="0"/>
                <a:cs typeface="NikoshBAN" panose="02000000000000000000" pitchFamily="2" charset="0"/>
              </a:rPr>
              <a:t>    ঘ) </a:t>
            </a:r>
            <a:r>
              <a:rPr lang="en-US" sz="2800" dirty="0" err="1" smtClean="0">
                <a:latin typeface="NikoshBAN" panose="02000000000000000000" pitchFamily="2" charset="0"/>
                <a:cs typeface="NikoshBAN" panose="02000000000000000000" pitchFamily="2" charset="0"/>
              </a:rPr>
              <a:t>পাঁচ</a:t>
            </a:r>
            <a:endParaRPr lang="en-US" sz="2800" dirty="0" smtClean="0">
              <a:latin typeface="NikoshBAN" panose="02000000000000000000" pitchFamily="2" charset="0"/>
              <a:cs typeface="NikoshBAN" panose="02000000000000000000" pitchFamily="2" charset="0"/>
            </a:endParaRPr>
          </a:p>
          <a:p>
            <a:r>
              <a:rPr lang="en-US" sz="2800" dirty="0">
                <a:latin typeface="NikoshBAN" panose="02000000000000000000" pitchFamily="2" charset="0"/>
                <a:cs typeface="NikoshBAN" panose="02000000000000000000" pitchFamily="2" charset="0"/>
              </a:rPr>
              <a:t>৫</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কঠোর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নৈরাজ্য</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যেটি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নির্দেশ</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a:t>
            </a:r>
            <a:r>
              <a:rPr lang="en-US" sz="2800" dirty="0" smtClean="0">
                <a:latin typeface="NikoshBAN" panose="02000000000000000000" pitchFamily="2" charset="0"/>
                <a:cs typeface="NikoshBAN" panose="02000000000000000000" pitchFamily="2" charset="0"/>
              </a:rPr>
              <a:t> ---------</a:t>
            </a:r>
          </a:p>
          <a:p>
            <a:r>
              <a:rPr lang="en-US" sz="2800" dirty="0" smtClean="0">
                <a:latin typeface="NikoshBAN" panose="02000000000000000000" pitchFamily="2" charset="0"/>
                <a:cs typeface="NikoshBAN" panose="02000000000000000000" pitchFamily="2" charset="0"/>
              </a:rPr>
              <a:t>   </a:t>
            </a:r>
            <a:r>
              <a:rPr lang="en-US" sz="2800" dirty="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i</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বিশ্বাসের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সংকট</a:t>
            </a:r>
            <a:r>
              <a:rPr lang="en-US" sz="2800" dirty="0" smtClean="0">
                <a:latin typeface="NikoshBAN" panose="02000000000000000000" pitchFamily="2" charset="0"/>
                <a:cs typeface="NikoshBAN" panose="02000000000000000000" pitchFamily="2" charset="0"/>
              </a:rPr>
              <a:t>    ii. </a:t>
            </a:r>
            <a:r>
              <a:rPr lang="en-US" sz="2800" dirty="0" err="1" smtClean="0">
                <a:latin typeface="NikoshBAN" panose="02000000000000000000" pitchFamily="2" charset="0"/>
                <a:cs typeface="NikoshBAN" panose="02000000000000000000" pitchFamily="2" charset="0"/>
              </a:rPr>
              <a:t>ব্যবসায়িক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সংকট</a:t>
            </a:r>
            <a:r>
              <a:rPr lang="en-US" sz="2800" dirty="0" smtClean="0">
                <a:latin typeface="NikoshBAN" panose="02000000000000000000" pitchFamily="2" charset="0"/>
                <a:cs typeface="NikoshBAN" panose="02000000000000000000" pitchFamily="2" charset="0"/>
              </a:rPr>
              <a:t>       iii. </a:t>
            </a:r>
            <a:r>
              <a:rPr lang="en-US" sz="2800" dirty="0" err="1" smtClean="0">
                <a:latin typeface="NikoshBAN" panose="02000000000000000000" pitchFamily="2" charset="0"/>
                <a:cs typeface="NikoshBAN" panose="02000000000000000000" pitchFamily="2" charset="0"/>
              </a:rPr>
              <a:t>ধর্মঘট</a:t>
            </a:r>
            <a:endParaRPr lang="en-US" sz="2800" dirty="0" smtClean="0">
              <a:latin typeface="NikoshBAN" panose="02000000000000000000" pitchFamily="2" charset="0"/>
              <a:cs typeface="NikoshBAN" panose="02000000000000000000" pitchFamily="2" charset="0"/>
            </a:endParaRPr>
          </a:p>
          <a:p>
            <a:pPr algn="just"/>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নিচের</a:t>
            </a:r>
            <a:r>
              <a:rPr lang="en-US" sz="2800" dirty="0" smtClean="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কোনটি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সঠিক</a:t>
            </a:r>
            <a:r>
              <a:rPr lang="en-US" sz="2800" dirty="0">
                <a:latin typeface="NikoshBAN" panose="02000000000000000000" pitchFamily="2" charset="0"/>
                <a:cs typeface="NikoshBAN" panose="02000000000000000000" pitchFamily="2" charset="0"/>
              </a:rPr>
              <a:t>?</a:t>
            </a:r>
          </a:p>
          <a:p>
            <a:pPr algn="just"/>
            <a:r>
              <a:rPr lang="en-US" sz="2800" dirty="0">
                <a:latin typeface="NikoshBAN" panose="02000000000000000000" pitchFamily="2" charset="0"/>
                <a:cs typeface="NikoshBAN" panose="02000000000000000000" pitchFamily="2" charset="0"/>
              </a:rPr>
              <a:t>    ক) </a:t>
            </a:r>
            <a:r>
              <a:rPr lang="en-US" sz="2800" dirty="0" err="1">
                <a:latin typeface="NikoshBAN" panose="02000000000000000000" pitchFamily="2" charset="0"/>
                <a:cs typeface="NikoshBAN" panose="02000000000000000000" pitchFamily="2" charset="0"/>
              </a:rPr>
              <a:t>i</a:t>
            </a:r>
            <a:r>
              <a:rPr lang="en-US" sz="2800" dirty="0">
                <a:latin typeface="NikoshBAN" panose="02000000000000000000" pitchFamily="2" charset="0"/>
                <a:cs typeface="NikoshBAN" panose="02000000000000000000" pitchFamily="2" charset="0"/>
              </a:rPr>
              <a:t> ও ii   খ) </a:t>
            </a:r>
            <a:r>
              <a:rPr lang="en-US" sz="2800" dirty="0" err="1">
                <a:latin typeface="NikoshBAN" panose="02000000000000000000" pitchFamily="2" charset="0"/>
                <a:cs typeface="NikoshBAN" panose="02000000000000000000" pitchFamily="2" charset="0"/>
              </a:rPr>
              <a:t>i</a:t>
            </a:r>
            <a:r>
              <a:rPr lang="en-US" sz="2800" dirty="0">
                <a:latin typeface="NikoshBAN" panose="02000000000000000000" pitchFamily="2" charset="0"/>
                <a:cs typeface="NikoshBAN" panose="02000000000000000000" pitchFamily="2" charset="0"/>
              </a:rPr>
              <a:t> ও iii   গ) ii ও iii   ঘ) </a:t>
            </a:r>
            <a:r>
              <a:rPr lang="en-US" sz="2800" dirty="0" err="1">
                <a:latin typeface="NikoshBAN" panose="02000000000000000000" pitchFamily="2" charset="0"/>
                <a:cs typeface="NikoshBAN" panose="02000000000000000000" pitchFamily="2" charset="0"/>
              </a:rPr>
              <a:t>i,ii</a:t>
            </a:r>
            <a:r>
              <a:rPr lang="en-US" sz="2800" dirty="0">
                <a:latin typeface="NikoshBAN" panose="02000000000000000000" pitchFamily="2" charset="0"/>
                <a:cs typeface="NikoshBAN" panose="02000000000000000000" pitchFamily="2" charset="0"/>
              </a:rPr>
              <a:t> ও iii</a:t>
            </a:r>
          </a:p>
          <a:p>
            <a:endParaRPr lang="en-US" sz="2800" dirty="0">
              <a:latin typeface="NikoshBAN" panose="02000000000000000000" pitchFamily="2" charset="0"/>
              <a:cs typeface="NikoshBAN" panose="02000000000000000000" pitchFamily="2" charset="0"/>
            </a:endParaRPr>
          </a:p>
        </p:txBody>
      </p:sp>
      <p:sp>
        <p:nvSpPr>
          <p:cNvPr id="11" name="Oval 10"/>
          <p:cNvSpPr/>
          <p:nvPr/>
        </p:nvSpPr>
        <p:spPr>
          <a:xfrm>
            <a:off x="2392470" y="2839619"/>
            <a:ext cx="300625" cy="32381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003654" y="3693638"/>
            <a:ext cx="330368" cy="34434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362728" y="5395704"/>
            <a:ext cx="330368" cy="30363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16762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61710">
        <p15:prstTrans prst="pageCurlDouble"/>
      </p:transition>
    </mc:Choice>
    <mc:Fallback xmlns="">
      <p:transition spd="slow" advTm="6171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1000" fill="hold"/>
                                        <p:tgtEl>
                                          <p:spTgt spid="19"/>
                                        </p:tgtEl>
                                        <p:attrNameLst>
                                          <p:attrName>ppt_w</p:attrName>
                                        </p:attrNameLst>
                                      </p:cBhvr>
                                      <p:tavLst>
                                        <p:tav tm="0">
                                          <p:val>
                                            <p:fltVal val="0"/>
                                          </p:val>
                                        </p:tav>
                                        <p:tav tm="100000">
                                          <p:val>
                                            <p:strVal val="#ppt_w"/>
                                          </p:val>
                                        </p:tav>
                                      </p:tavLst>
                                    </p:anim>
                                    <p:anim calcmode="lin" valueType="num">
                                      <p:cBhvr>
                                        <p:cTn id="24" dur="1000" fill="hold"/>
                                        <p:tgtEl>
                                          <p:spTgt spid="19"/>
                                        </p:tgtEl>
                                        <p:attrNameLst>
                                          <p:attrName>ppt_h</p:attrName>
                                        </p:attrNameLst>
                                      </p:cBhvr>
                                      <p:tavLst>
                                        <p:tav tm="0">
                                          <p:val>
                                            <p:fltVal val="0"/>
                                          </p:val>
                                        </p:tav>
                                        <p:tav tm="100000">
                                          <p:val>
                                            <p:strVal val="#ppt_h"/>
                                          </p:val>
                                        </p:tav>
                                      </p:tavLst>
                                    </p:anim>
                                    <p:anim calcmode="lin" valueType="num">
                                      <p:cBhvr>
                                        <p:cTn id="25" dur="1000" fill="hold"/>
                                        <p:tgtEl>
                                          <p:spTgt spid="19"/>
                                        </p:tgtEl>
                                        <p:attrNameLst>
                                          <p:attrName>style.rotation</p:attrName>
                                        </p:attrNameLst>
                                      </p:cBhvr>
                                      <p:tavLst>
                                        <p:tav tm="0">
                                          <p:val>
                                            <p:fltVal val="90"/>
                                          </p:val>
                                        </p:tav>
                                        <p:tav tm="100000">
                                          <p:val>
                                            <p:fltVal val="0"/>
                                          </p:val>
                                        </p:tav>
                                      </p:tavLst>
                                    </p:anim>
                                    <p:animEffect transition="in" filter="fade">
                                      <p:cBhvr>
                                        <p:cTn id="2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C37C960-91F5-4F61-B2CD-8A03792072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A5C31099-1BBD-40CE-BC60-FCE5074194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32BCBDFC-4ADF-4297-B113-3B3F524F28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xmlns="" id="{CD1FC1EF-ABB9-4B80-9582-E47C76BD06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xmlns="" id="{1088ED32-3423-429F-96E6-C5BF1A957D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xmlns="" id="{C7C788C1-07E3-4AC3-B8E7-37A0856A0D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1">
            <a:extLst>
              <a:ext uri="{FF2B5EF4-FFF2-40B4-BE49-F238E27FC236}">
                <a16:creationId xmlns:a16="http://schemas.microsoft.com/office/drawing/2014/main" xmlns="" id="{19CD0FA5-52C8-4AAF-8492-77C7D242417E}"/>
              </a:ext>
            </a:extLst>
          </p:cNvPr>
          <p:cNvPicPr>
            <a:picLocks noChangeAspect="1"/>
          </p:cNvPicPr>
          <p:nvPr/>
        </p:nvPicPr>
        <p:blipFill rotWithShape="1">
          <a:blip r:embed="rId2">
            <a:alphaModFix amt="20000"/>
          </a:blip>
          <a:srcRect t="33506" r="-1" b="10234"/>
          <a:stretch/>
        </p:blipFill>
        <p:spPr>
          <a:xfrm>
            <a:off x="3068" y="-1327"/>
            <a:ext cx="12188932" cy="6857326"/>
          </a:xfrm>
          <a:prstGeom prst="rect">
            <a:avLst/>
          </a:prstGeom>
        </p:spPr>
      </p:pic>
      <p:sp>
        <p:nvSpPr>
          <p:cNvPr id="20" name="Frame 19">
            <a:extLst>
              <a:ext uri="{FF2B5EF4-FFF2-40B4-BE49-F238E27FC236}">
                <a16:creationId xmlns:a16="http://schemas.microsoft.com/office/drawing/2014/main" xmlns="" id="{BBB1F149-105F-4CE9-A59E-12133DCF58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64"/>
            <a:ext cx="12188952" cy="6858664"/>
          </a:xfrm>
          <a:prstGeom prst="frame">
            <a:avLst>
              <a:gd name="adj1" fmla="val 7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xmlns="" id="{1F82496A-D29B-4D1F-BDA1-4F27F1A491A6}"/>
              </a:ext>
            </a:extLst>
          </p:cNvPr>
          <p:cNvSpPr txBox="1"/>
          <p:nvPr/>
        </p:nvSpPr>
        <p:spPr>
          <a:xfrm>
            <a:off x="534225" y="2995927"/>
            <a:ext cx="11120501" cy="1569660"/>
          </a:xfrm>
          <a:prstGeom prst="rect">
            <a:avLst/>
          </a:prstGeom>
          <a:solidFill>
            <a:schemeClr val="bg1"/>
          </a:solidFill>
          <a:scene3d>
            <a:camera prst="orthographicFront"/>
            <a:lightRig rig="threePt" dir="t"/>
          </a:scene3d>
          <a:sp3d>
            <a:bevelT prst="slope"/>
          </a:sp3d>
        </p:spPr>
        <p:txBody>
          <a:bodyPr wrap="square">
            <a:spAutoFit/>
          </a:bodyPr>
          <a:lstStyle/>
          <a:p>
            <a:pPr algn="ctr"/>
            <a:r>
              <a:rPr lang="en-US" sz="4800" dirty="0" err="1" smtClean="0">
                <a:latin typeface="NikoshBAN" panose="02000000000000000000" pitchFamily="2" charset="0"/>
                <a:cs typeface="NikoshBAN" panose="02000000000000000000" pitchFamily="2" charset="0"/>
              </a:rPr>
              <a:t>আমাদের</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সমাজে</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বিচ্যুত</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আচরণের</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কোন</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তত্ত্বটি</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অধিক</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গ্রহনযোগ্য</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বলে</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মনে</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কর?যুক্তিসহ</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ব্যাখ্যা</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করো</a:t>
            </a:r>
            <a:r>
              <a:rPr lang="en-US" sz="4800" dirty="0" smtClean="0">
                <a:latin typeface="NikoshBAN" panose="02000000000000000000" pitchFamily="2" charset="0"/>
                <a:cs typeface="NikoshBAN" panose="02000000000000000000" pitchFamily="2" charset="0"/>
              </a:rPr>
              <a:t>।</a:t>
            </a:r>
            <a:endParaRPr lang="as-IN" sz="4800" dirty="0">
              <a:latin typeface="NikoshBAN" panose="02000000000000000000" pitchFamily="2" charset="0"/>
              <a:cs typeface="NikoshBAN" panose="02000000000000000000" pitchFamily="2" charset="0"/>
            </a:endParaRPr>
          </a:p>
        </p:txBody>
      </p:sp>
      <p:sp>
        <p:nvSpPr>
          <p:cNvPr id="13" name="TextBox 12">
            <a:extLst>
              <a:ext uri="{FF2B5EF4-FFF2-40B4-BE49-F238E27FC236}">
                <a16:creationId xmlns:a16="http://schemas.microsoft.com/office/drawing/2014/main" xmlns="" id="{BC42A0C0-70D8-4BD5-97A5-86571403622A}"/>
              </a:ext>
            </a:extLst>
          </p:cNvPr>
          <p:cNvSpPr txBox="1"/>
          <p:nvPr/>
        </p:nvSpPr>
        <p:spPr>
          <a:xfrm>
            <a:off x="3382028" y="563671"/>
            <a:ext cx="5461348" cy="1639020"/>
          </a:xfrm>
          <a:prstGeom prst="rect">
            <a:avLst/>
          </a:prstGeom>
          <a:solidFill>
            <a:schemeClr val="bg2"/>
          </a:solidFill>
        </p:spPr>
        <p:txBody>
          <a:bodyPr wrap="square">
            <a:prstTxWarp prst="textDeflateBottom">
              <a:avLst/>
            </a:prstTxWarp>
            <a:spAutoFit/>
            <a:scene3d>
              <a:camera prst="orthographicFront"/>
              <a:lightRig rig="threePt" dir="t"/>
            </a:scene3d>
            <a:sp3d extrusionH="57150">
              <a:bevelT h="25400" prst="softRound"/>
            </a:sp3d>
          </a:bodyPr>
          <a:lstStyle/>
          <a:p>
            <a:pPr algn="ctr"/>
            <a:r>
              <a:rPr lang="en-US" sz="4400" b="1" i="1" u="sng" dirty="0" err="1" smtClean="0">
                <a:ln w="12700">
                  <a:solidFill>
                    <a:schemeClr val="accent1"/>
                  </a:solidFill>
                  <a:prstDash val="solid"/>
                </a:ln>
                <a:solidFill>
                  <a:srgbClr val="00B0F0"/>
                </a:solidFill>
                <a:effectLst>
                  <a:outerShdw dist="38100" dir="2640000" algn="bl" rotWithShape="0">
                    <a:schemeClr val="accent1"/>
                  </a:outerShdw>
                </a:effectLst>
                <a:latin typeface="NikoshBAN" panose="02000000000000000000" pitchFamily="2" charset="0"/>
                <a:cs typeface="NikoshBAN" panose="02000000000000000000" pitchFamily="2" charset="0"/>
              </a:rPr>
              <a:t>বাড়ির</a:t>
            </a:r>
            <a:r>
              <a:rPr lang="en-US" sz="4400" b="1" i="1" u="sng" dirty="0" smtClean="0">
                <a:ln w="12700">
                  <a:solidFill>
                    <a:schemeClr val="accent1"/>
                  </a:solidFill>
                  <a:prstDash val="solid"/>
                </a:ln>
                <a:solidFill>
                  <a:srgbClr val="00B0F0"/>
                </a:solidFill>
                <a:effectLst>
                  <a:outerShdw dist="38100" dir="2640000" algn="bl" rotWithShape="0">
                    <a:schemeClr val="accent1"/>
                  </a:outerShdw>
                </a:effectLst>
                <a:latin typeface="NikoshBAN" panose="02000000000000000000" pitchFamily="2" charset="0"/>
                <a:cs typeface="NikoshBAN" panose="02000000000000000000" pitchFamily="2" charset="0"/>
              </a:rPr>
              <a:t> </a:t>
            </a:r>
            <a:r>
              <a:rPr lang="en-US" sz="4400" b="1" i="1" u="sng" dirty="0" err="1" smtClean="0">
                <a:ln w="12700">
                  <a:solidFill>
                    <a:schemeClr val="accent1"/>
                  </a:solidFill>
                  <a:prstDash val="solid"/>
                </a:ln>
                <a:solidFill>
                  <a:srgbClr val="00B0F0"/>
                </a:solidFill>
                <a:effectLst>
                  <a:outerShdw dist="38100" dir="2640000" algn="bl" rotWithShape="0">
                    <a:schemeClr val="accent1"/>
                  </a:outerShdw>
                </a:effectLst>
                <a:latin typeface="NikoshBAN" panose="02000000000000000000" pitchFamily="2" charset="0"/>
                <a:cs typeface="NikoshBAN" panose="02000000000000000000" pitchFamily="2" charset="0"/>
              </a:rPr>
              <a:t>কাজ</a:t>
            </a:r>
            <a:endParaRPr lang="as-IN" sz="4400" b="1" i="1" u="sng" dirty="0">
              <a:ln w="12700">
                <a:solidFill>
                  <a:schemeClr val="accent1"/>
                </a:solidFill>
                <a:prstDash val="solid"/>
              </a:ln>
              <a:solidFill>
                <a:srgbClr val="00B0F0"/>
              </a:solidFill>
              <a:effectLst>
                <a:outerShdw dist="38100" dir="2640000" algn="bl" rotWithShape="0">
                  <a:schemeClr val="accent1"/>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076816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6100">
        <p15:prstTrans prst="pageCurlDouble"/>
      </p:transition>
    </mc:Choice>
    <mc:Fallback xmlns="">
      <p:transition spd="slow" advTm="36100">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C37C960-91F5-4F61-B2CD-8A03792072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A5C31099-1BBD-40CE-BC60-FCE5074194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32BCBDFC-4ADF-4297-B113-3B3F524F28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xmlns="" id="{CD1FC1EF-ABB9-4B80-9582-E47C76BD06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xmlns="" id="{1088ED32-3423-429F-96E6-C5BF1A957D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xmlns="" id="{C7C788C1-07E3-4AC3-B8E7-37A0856A0D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ame 19">
            <a:extLst>
              <a:ext uri="{FF2B5EF4-FFF2-40B4-BE49-F238E27FC236}">
                <a16:creationId xmlns:a16="http://schemas.microsoft.com/office/drawing/2014/main" xmlns="" id="{BBB1F149-105F-4CE9-A59E-12133DCF58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64"/>
            <a:ext cx="12188952" cy="6858664"/>
          </a:xfrm>
          <a:prstGeom prst="frame">
            <a:avLst>
              <a:gd name="adj1" fmla="val 7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 name="Group 6"/>
          <p:cNvGrpSpPr/>
          <p:nvPr/>
        </p:nvGrpSpPr>
        <p:grpSpPr>
          <a:xfrm>
            <a:off x="482636" y="487850"/>
            <a:ext cx="11195137" cy="5900424"/>
            <a:chOff x="482636" y="487850"/>
            <a:chExt cx="11195137" cy="5900424"/>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36" y="488514"/>
              <a:ext cx="6570381" cy="589976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3017" y="487850"/>
              <a:ext cx="4624756" cy="5900423"/>
            </a:xfrm>
            <a:prstGeom prst="rect">
              <a:avLst/>
            </a:prstGeom>
          </p:spPr>
        </p:pic>
      </p:grpSp>
      <p:sp>
        <p:nvSpPr>
          <p:cNvPr id="17" name="TextBox 16"/>
          <p:cNvSpPr txBox="1"/>
          <p:nvPr/>
        </p:nvSpPr>
        <p:spPr>
          <a:xfrm>
            <a:off x="5230096" y="3132008"/>
            <a:ext cx="4083485" cy="1862048"/>
          </a:xfrm>
          <a:prstGeom prst="rect">
            <a:avLst/>
          </a:prstGeom>
          <a:noFill/>
        </p:spPr>
        <p:txBody>
          <a:bodyPr wrap="square" rtlCol="0">
            <a:spAutoFit/>
          </a:bodyPr>
          <a:lstStyle/>
          <a:p>
            <a:pPr algn="ctr"/>
            <a:r>
              <a:rPr lang="en-US" sz="11500" b="1" dirty="0" err="1"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ধন্যবাদ</a:t>
            </a:r>
            <a:endParaRPr lang="en-US" sz="11500" b="1" dirty="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449667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794">
        <p15:prstTrans prst="pageCurlDouble"/>
      </p:transition>
    </mc:Choice>
    <mc:Fallback xmlns="">
      <p:transition spd="slow" advTm="40794">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C37C960-91F5-4F61-B2CD-8A03792072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xmlns="" id="{17EBEED7-78AA-45FF-A020-BDD7389C214E}"/>
              </a:ext>
            </a:extLst>
          </p:cNvPr>
          <p:cNvSpPr txBox="1"/>
          <p:nvPr/>
        </p:nvSpPr>
        <p:spPr>
          <a:xfrm>
            <a:off x="2582082" y="544949"/>
            <a:ext cx="7361864" cy="1323439"/>
          </a:xfrm>
          <a:prstGeom prst="rect">
            <a:avLst/>
          </a:prstGeom>
          <a:solidFill>
            <a:schemeClr val="bg1"/>
          </a:solidFill>
        </p:spPr>
        <p:txBody>
          <a:bodyPr wrap="square">
            <a:spAutoFit/>
          </a:bodyPr>
          <a:lstStyle/>
          <a:p>
            <a:pPr algn="ctr"/>
            <a:endParaRPr lang="as-IN" sz="8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endParaRPr>
          </a:p>
        </p:txBody>
      </p:sp>
      <p:sp>
        <p:nvSpPr>
          <p:cNvPr id="15" name="TextBox 14">
            <a:extLst>
              <a:ext uri="{FF2B5EF4-FFF2-40B4-BE49-F238E27FC236}">
                <a16:creationId xmlns:a16="http://schemas.microsoft.com/office/drawing/2014/main" xmlns="" id="{E6685852-CF91-46C8-B5E5-57923900CDE9}"/>
              </a:ext>
            </a:extLst>
          </p:cNvPr>
          <p:cNvSpPr txBox="1"/>
          <p:nvPr/>
        </p:nvSpPr>
        <p:spPr>
          <a:xfrm>
            <a:off x="-3048" y="2301480"/>
            <a:ext cx="12192000" cy="4585871"/>
          </a:xfrm>
          <a:prstGeom prst="rect">
            <a:avLst/>
          </a:prstGeom>
          <a:solidFill>
            <a:schemeClr val="bg1"/>
          </a:solidFill>
        </p:spPr>
        <p:txBody>
          <a:bodyPr wrap="square">
            <a:spAutoFit/>
            <a:scene3d>
              <a:camera prst="orthographicFront"/>
              <a:lightRig rig="threePt" dir="t"/>
            </a:scene3d>
            <a:sp3d extrusionH="57150">
              <a:bevelT h="25400" prst="softRound"/>
            </a:sp3d>
          </a:bodyPr>
          <a:lstStyle/>
          <a:p>
            <a:r>
              <a:rPr lang="en-US" sz="4800" b="1" dirty="0" smtClean="0">
                <a:ln w="12700">
                  <a:solidFill>
                    <a:schemeClr val="accent3">
                      <a:lumMod val="50000"/>
                    </a:schemeClr>
                  </a:solidFill>
                  <a:prstDash val="solid"/>
                </a:ln>
                <a:solidFill>
                  <a:srgbClr val="00B0F0"/>
                </a:solid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4800" b="1" dirty="0" err="1" smtClean="0">
                <a:ln w="12700">
                  <a:solidFill>
                    <a:schemeClr val="accent3">
                      <a:lumMod val="50000"/>
                    </a:schemeClr>
                  </a:solidFill>
                  <a:prstDash val="solid"/>
                </a:ln>
                <a:solidFill>
                  <a:srgbClr val="00B0F0"/>
                </a:solidFill>
                <a:effectLst>
                  <a:innerShdw blurRad="177800">
                    <a:schemeClr val="accent3">
                      <a:lumMod val="50000"/>
                    </a:schemeClr>
                  </a:innerShdw>
                </a:effectLst>
                <a:latin typeface="NikoshBAN" panose="02000000000000000000" pitchFamily="2" charset="0"/>
                <a:cs typeface="NikoshBAN" panose="02000000000000000000" pitchFamily="2" charset="0"/>
              </a:rPr>
              <a:t>শ্রেণিঃএকাদশ-দ্বাদশ</a:t>
            </a:r>
            <a:endParaRPr lang="en-US" sz="4800" b="1" dirty="0" smtClean="0">
              <a:ln w="12700">
                <a:solidFill>
                  <a:schemeClr val="accent3">
                    <a:lumMod val="50000"/>
                  </a:schemeClr>
                </a:solidFill>
                <a:prstDash val="solid"/>
              </a:ln>
              <a:solidFill>
                <a:srgbClr val="00B0F0"/>
              </a:solidFill>
              <a:effectLst>
                <a:innerShdw blurRad="177800">
                  <a:schemeClr val="accent3">
                    <a:lumMod val="50000"/>
                  </a:schemeClr>
                </a:innerShdw>
              </a:effectLst>
              <a:latin typeface="NikoshBAN" panose="02000000000000000000" pitchFamily="2" charset="0"/>
              <a:cs typeface="NikoshBAN" panose="02000000000000000000" pitchFamily="2" charset="0"/>
            </a:endParaRPr>
          </a:p>
          <a:p>
            <a:r>
              <a:rPr lang="en-US" sz="4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4800" b="1" dirty="0" err="1"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বিষয়ঃ</a:t>
            </a:r>
            <a:r>
              <a:rPr lang="as-IN" sz="4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সমাজবিজ্ঞান</a:t>
            </a:r>
            <a:r>
              <a:rPr lang="en-US" sz="4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-২য়</a:t>
            </a:r>
            <a:r>
              <a:rPr lang="as-IN" sz="4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as-IN" sz="4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পত্র </a:t>
            </a:r>
          </a:p>
          <a:p>
            <a:r>
              <a:rPr lang="en-US" sz="4000" b="1" i="1" dirty="0" smtClean="0">
                <a:ln w="12700">
                  <a:solidFill>
                    <a:schemeClr val="accent1"/>
                  </a:solidFill>
                  <a:prstDash val="solid"/>
                </a:ln>
                <a:solidFill>
                  <a:srgbClr val="CC00CC"/>
                </a:solidFill>
                <a:effectLst>
                  <a:outerShdw dist="38100" dir="2640000" algn="bl" rotWithShape="0">
                    <a:schemeClr val="accent1"/>
                  </a:outerShdw>
                </a:effectLst>
                <a:latin typeface="NikoshBAN" panose="02000000000000000000" pitchFamily="2" charset="0"/>
                <a:cs typeface="NikoshBAN" panose="02000000000000000000" pitchFamily="2" charset="0"/>
              </a:rPr>
              <a:t>               </a:t>
            </a:r>
            <a:r>
              <a:rPr lang="en-US" sz="4000" b="1" i="1" spc="50" dirty="0" err="1" smtClean="0">
                <a:ln w="0"/>
                <a:solidFill>
                  <a:srgbClr val="FF00FF"/>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দশম</a:t>
            </a:r>
            <a:r>
              <a:rPr lang="as-IN" sz="4000" b="1" i="1" spc="50" dirty="0" smtClean="0">
                <a:ln w="0"/>
                <a:solidFill>
                  <a:srgbClr val="FF00FF"/>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 অধ</a:t>
            </a:r>
            <a:r>
              <a:rPr lang="en-US" sz="4000" b="1" i="1" spc="50" dirty="0" err="1" smtClean="0">
                <a:ln w="0"/>
                <a:solidFill>
                  <a:srgbClr val="FF00FF"/>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্যায়ঃ</a:t>
            </a:r>
            <a:r>
              <a:rPr lang="en-US" sz="4000" b="1" i="1" spc="50" dirty="0" smtClean="0">
                <a:ln w="0"/>
                <a:solidFill>
                  <a:srgbClr val="FF00FF"/>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 </a:t>
            </a:r>
            <a:r>
              <a:rPr lang="en-US" sz="3600" b="1" i="1" spc="50" dirty="0" err="1" smtClean="0">
                <a:ln w="0"/>
                <a:solidFill>
                  <a:srgbClr val="FF00FF"/>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বিচ্যুতিমূলক</a:t>
            </a:r>
            <a:r>
              <a:rPr lang="en-US" sz="3600" b="1" i="1" spc="50" dirty="0" smtClean="0">
                <a:ln w="0"/>
                <a:solidFill>
                  <a:srgbClr val="FF00FF"/>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 </a:t>
            </a:r>
            <a:r>
              <a:rPr lang="en-US" sz="3600" b="1" i="1" spc="50" dirty="0" err="1" smtClean="0">
                <a:ln w="0"/>
                <a:solidFill>
                  <a:srgbClr val="FF00FF"/>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আচরণ</a:t>
            </a:r>
            <a:r>
              <a:rPr lang="en-US" sz="3600" b="1" i="1" spc="50" dirty="0" smtClean="0">
                <a:ln w="0"/>
                <a:solidFill>
                  <a:srgbClr val="FF00FF"/>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 ও </a:t>
            </a:r>
            <a:r>
              <a:rPr lang="en-US" sz="3600" b="1" i="1" spc="50" dirty="0" err="1" smtClean="0">
                <a:ln w="0"/>
                <a:solidFill>
                  <a:srgbClr val="FF00FF"/>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অপরাধ</a:t>
            </a:r>
            <a:r>
              <a:rPr lang="en-US" sz="3600" b="1" i="1" spc="50" dirty="0">
                <a:ln w="0"/>
                <a:solidFill>
                  <a:srgbClr val="FF00FF"/>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 </a:t>
            </a:r>
            <a:endParaRPr lang="en-US" sz="3600" b="1" i="1" spc="50" dirty="0" smtClean="0">
              <a:ln w="0"/>
              <a:solidFill>
                <a:srgbClr val="FF00FF"/>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endParaRPr>
          </a:p>
          <a:p>
            <a:r>
              <a:rPr lang="en-US" sz="3600" b="1" i="1" dirty="0">
                <a:ln w="12700">
                  <a:solidFill>
                    <a:schemeClr val="accent3">
                      <a:lumMod val="50000"/>
                    </a:schemeClr>
                  </a:solidFill>
                  <a:prstDash val="solid"/>
                </a:ln>
                <a:solidFill>
                  <a:srgbClr val="9900FF"/>
                </a:solid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3600" b="1" i="1" dirty="0" smtClean="0">
                <a:ln w="12700">
                  <a:solidFill>
                    <a:schemeClr val="accent3">
                      <a:lumMod val="50000"/>
                    </a:schemeClr>
                  </a:solidFill>
                  <a:prstDash val="solid"/>
                </a:ln>
                <a:solidFill>
                  <a:srgbClr val="9900FF"/>
                </a:solid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3200" b="1" dirty="0" err="1" smtClean="0">
                <a:ln w="12700">
                  <a:solidFill>
                    <a:schemeClr val="accent3">
                      <a:lumMod val="50000"/>
                    </a:schemeClr>
                  </a:solidFill>
                  <a:prstDash val="solid"/>
                </a:ln>
                <a:solidFill>
                  <a:srgbClr val="9900FF"/>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Daviance</a:t>
            </a:r>
            <a:r>
              <a:rPr lang="en-US" sz="3200" b="1" dirty="0" smtClean="0">
                <a:ln w="12700">
                  <a:solidFill>
                    <a:schemeClr val="accent3">
                      <a:lumMod val="50000"/>
                    </a:schemeClr>
                  </a:solidFill>
                  <a:prstDash val="solid"/>
                </a:ln>
                <a:solidFill>
                  <a:srgbClr val="9900FF"/>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sz="3200" b="1" dirty="0" err="1" smtClean="0">
                <a:ln w="12700">
                  <a:solidFill>
                    <a:schemeClr val="accent3">
                      <a:lumMod val="50000"/>
                    </a:schemeClr>
                  </a:solidFill>
                  <a:prstDash val="solid"/>
                </a:ln>
                <a:solidFill>
                  <a:srgbClr val="9900FF"/>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Behaviour</a:t>
            </a:r>
            <a:r>
              <a:rPr lang="en-US" sz="3200" b="1" dirty="0" smtClean="0">
                <a:ln w="12700">
                  <a:solidFill>
                    <a:schemeClr val="accent3">
                      <a:lumMod val="50000"/>
                    </a:schemeClr>
                  </a:solidFill>
                  <a:prstDash val="solid"/>
                </a:ln>
                <a:solidFill>
                  <a:srgbClr val="9900FF"/>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and Crime</a:t>
            </a:r>
          </a:p>
          <a:p>
            <a:pPr algn="just"/>
            <a:r>
              <a:rPr lang="en-US" sz="6000" b="1" i="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     </a:t>
            </a:r>
            <a:r>
              <a:rPr lang="en-US" sz="6000" b="1" i="1" dirty="0" err="1"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পাঠঃ</a:t>
            </a:r>
            <a:r>
              <a:rPr lang="en-US" sz="6000" b="1" i="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 ৩ </a:t>
            </a:r>
            <a:r>
              <a:rPr lang="en-US" sz="6000" b="1" i="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ও </a:t>
            </a:r>
            <a:r>
              <a:rPr lang="en-US" sz="6000" b="1" i="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৪</a:t>
            </a:r>
          </a:p>
          <a:p>
            <a:pPr algn="just"/>
            <a:r>
              <a:rPr lang="en-US" sz="6000" b="1" i="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  </a:t>
            </a:r>
            <a:r>
              <a:rPr lang="en-US" sz="6000" b="1" i="1" dirty="0" err="1" smtClean="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সময়ঃ</a:t>
            </a:r>
            <a:r>
              <a:rPr lang="en-US" sz="6000" b="1" i="1" dirty="0" smtClean="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 ১ </a:t>
            </a:r>
            <a:r>
              <a:rPr lang="en-US" sz="6000" b="1" i="1" dirty="0" err="1" smtClean="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ঘন্টা</a:t>
            </a:r>
            <a:r>
              <a:rPr lang="en-US" sz="4800" b="1" dirty="0" smtClean="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endParaRPr lang="en-US" sz="4800" b="1" dirty="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2680571" y="-1"/>
            <a:ext cx="7064678" cy="2179530"/>
          </a:xfrm>
          <a:prstGeom prst="rect">
            <a:avLst/>
          </a:prstGeom>
          <a:noFill/>
        </p:spPr>
        <p:txBody>
          <a:bodyPr wrap="square" rtlCol="0">
            <a:prstTxWarp prst="textDeflateBottom">
              <a:avLst/>
            </a:prstTxWarp>
            <a:spAutoFit/>
            <a:scene3d>
              <a:camera prst="orthographicFront"/>
              <a:lightRig rig="threePt" dir="t"/>
            </a:scene3d>
            <a:sp3d extrusionH="57150">
              <a:bevelT w="69850" h="69850" prst="divot"/>
            </a:sp3d>
          </a:bodyPr>
          <a:lstStyle/>
          <a:p>
            <a:r>
              <a:rPr lang="en-US" b="1" i="1" u="sng" dirty="0" err="1" smtClean="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পাঠ</a:t>
            </a:r>
            <a:r>
              <a:rPr lang="en-US" b="1" i="1" u="sng"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b="1" i="1" u="sng" dirty="0" err="1" smtClean="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পরিচিতি</a:t>
            </a:r>
            <a:endParaRPr lang="en-US" b="1" i="1" u="sng" dirty="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92630727"/>
      </p:ext>
    </p:extLst>
  </p:cSld>
  <p:clrMapOvr>
    <a:masterClrMapping/>
  </p:clrMapOvr>
  <mc:AlternateContent xmlns:mc="http://schemas.openxmlformats.org/markup-compatibility/2006" xmlns:p14="http://schemas.microsoft.com/office/powerpoint/2010/main">
    <mc:Choice Requires="p14">
      <p:transition spd="slow" p14:dur="1500" advTm="14922">
        <p14:window dir="vert"/>
      </p:transition>
    </mc:Choice>
    <mc:Fallback xmlns="">
      <p:transition spd="slow" advTm="14922">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12046" y="501041"/>
            <a:ext cx="8276050" cy="688932"/>
          </a:xfrm>
          <a:prstGeom prst="rect">
            <a:avLst/>
          </a:prstGeom>
          <a:solidFill>
            <a:schemeClr val="bg1"/>
          </a:solidFill>
          <a:scene3d>
            <a:camera prst="orthographicFront"/>
            <a:lightRig rig="threePt" dir="t"/>
          </a:scene3d>
          <a:sp3d>
            <a:bevelT prst="slope"/>
          </a:sp3d>
        </p:spPr>
        <p:txBody>
          <a:bodyPr vert="horz" lIns="91440" tIns="45720" rIns="91440" bIns="45720" rtlCol="0" anchor="b">
            <a:normAutofit fontScale="97500"/>
          </a:bodyPr>
          <a:lstStyle>
            <a:lvl1pPr marL="0" algn="ctr" defTabSz="914400" rtl="0" eaLnBrk="1" latinLnBrk="0" hangingPunct="1">
              <a:lnSpc>
                <a:spcPct val="90000"/>
              </a:lnSpc>
              <a:spcBef>
                <a:spcPct val="0"/>
              </a:spcBef>
              <a:buNone/>
              <a:defRPr lang="en-US" sz="5400" kern="1200">
                <a:gradFill flip="none" rotWithShape="1">
                  <a:gsLst>
                    <a:gs pos="0">
                      <a:schemeClr val="accent5"/>
                    </a:gs>
                    <a:gs pos="100000">
                      <a:schemeClr val="accent1">
                        <a:alpha val="70000"/>
                      </a:schemeClr>
                    </a:gs>
                  </a:gsLst>
                  <a:lin ang="0" scaled="1"/>
                  <a:tileRect/>
                </a:gradFill>
                <a:latin typeface="+mj-lt"/>
                <a:ea typeface="+mn-ea"/>
                <a:cs typeface="Angsana New" panose="02020603050405020304" pitchFamily="18" charset="-34"/>
              </a:defRPr>
            </a:lvl1pPr>
          </a:lstStyle>
          <a:p>
            <a:r>
              <a:rPr lang="as-IN" sz="4400" dirty="0" smtClean="0">
                <a:solidFill>
                  <a:schemeClr val="accent5">
                    <a:lumMod val="50000"/>
                  </a:schemeClr>
                </a:solidFill>
                <a:latin typeface="NikoshBAN" panose="02000000000000000000" pitchFamily="2" charset="0"/>
                <a:cs typeface="NikoshBAN" panose="02000000000000000000" pitchFamily="2" charset="0"/>
              </a:rPr>
              <a:t>নিম্নের ছবিগুলো দেখে আজকের পাঠ সম্পর্কে বল</a:t>
            </a:r>
            <a:endParaRPr lang="as-IN" sz="4400" dirty="0">
              <a:solidFill>
                <a:schemeClr val="accent5">
                  <a:lumMod val="50000"/>
                </a:schemeClr>
              </a:solidFill>
              <a:latin typeface="NikoshBAN" panose="02000000000000000000" pitchFamily="2" charset="0"/>
              <a:cs typeface="NikoshBAN" panose="02000000000000000000" pitchFamily="2" charset="0"/>
            </a:endParaRPr>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514" y="1290181"/>
            <a:ext cx="5269415" cy="506051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7930" y="1290181"/>
            <a:ext cx="5916328" cy="5060515"/>
          </a:xfrm>
          <a:prstGeom prst="rect">
            <a:avLst/>
          </a:prstGeom>
        </p:spPr>
      </p:pic>
    </p:spTree>
    <p:extLst>
      <p:ext uri="{BB962C8B-B14F-4D97-AF65-F5344CB8AC3E}">
        <p14:creationId xmlns:p14="http://schemas.microsoft.com/office/powerpoint/2010/main" val="3322109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6619" y="526093"/>
            <a:ext cx="5827640" cy="5862181"/>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567" y="526093"/>
            <a:ext cx="5333052" cy="5846869"/>
          </a:xfrm>
          <a:prstGeom prst="rect">
            <a:avLst/>
          </a:prstGeom>
        </p:spPr>
      </p:pic>
    </p:spTree>
    <p:custDataLst>
      <p:tags r:id="rId1"/>
    </p:custDataLst>
    <p:extLst>
      <p:ext uri="{BB962C8B-B14F-4D97-AF65-F5344CB8AC3E}">
        <p14:creationId xmlns:p14="http://schemas.microsoft.com/office/powerpoint/2010/main" val="36433380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7500">
        <p15:prstTrans prst="pageCurlDouble"/>
      </p:transition>
    </mc:Choice>
    <mc:Fallback xmlns="">
      <p:transition spd="slow" advTm="275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0044" y="526093"/>
            <a:ext cx="4463441" cy="386719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567" y="526093"/>
            <a:ext cx="6814512" cy="5780761"/>
          </a:xfrm>
          <a:prstGeom prst="rect">
            <a:avLst/>
          </a:prstGeom>
        </p:spPr>
      </p:pic>
      <p:sp>
        <p:nvSpPr>
          <p:cNvPr id="5" name="Rectangle 4"/>
          <p:cNvSpPr/>
          <p:nvPr/>
        </p:nvSpPr>
        <p:spPr>
          <a:xfrm>
            <a:off x="7328079" y="4459266"/>
            <a:ext cx="4375406" cy="1847588"/>
          </a:xfrm>
          <a:prstGeom prst="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smtClean="0">
                <a:solidFill>
                  <a:srgbClr val="FF00FF"/>
                </a:solidFill>
              </a:rPr>
              <a:t>সমাজবিরোধি</a:t>
            </a:r>
            <a:r>
              <a:rPr lang="en-US" sz="4400" dirty="0" smtClean="0">
                <a:solidFill>
                  <a:srgbClr val="FF00FF"/>
                </a:solidFill>
              </a:rPr>
              <a:t> </a:t>
            </a:r>
            <a:r>
              <a:rPr lang="en-US" sz="4400" dirty="0" err="1" smtClean="0">
                <a:solidFill>
                  <a:srgbClr val="FF00FF"/>
                </a:solidFill>
              </a:rPr>
              <a:t>আচরণ</a:t>
            </a:r>
            <a:endParaRPr lang="en-US" sz="4400" dirty="0">
              <a:solidFill>
                <a:srgbClr val="FF00FF"/>
              </a:solidFill>
            </a:endParaRPr>
          </a:p>
        </p:txBody>
      </p:sp>
    </p:spTree>
    <p:custDataLst>
      <p:tags r:id="rId1"/>
    </p:custDataLst>
    <p:extLst>
      <p:ext uri="{BB962C8B-B14F-4D97-AF65-F5344CB8AC3E}">
        <p14:creationId xmlns:p14="http://schemas.microsoft.com/office/powerpoint/2010/main" val="31914278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3204">
        <p15:prstTrans prst="pageCurlDouble"/>
      </p:transition>
    </mc:Choice>
    <mc:Fallback xmlns="">
      <p:transition spd="slow" advTm="33204">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78224F2-CD3C-4BB7-B883-EC615057E840}"/>
              </a:ext>
            </a:extLst>
          </p:cNvPr>
          <p:cNvSpPr txBox="1"/>
          <p:nvPr/>
        </p:nvSpPr>
        <p:spPr>
          <a:xfrm>
            <a:off x="2505205" y="626300"/>
            <a:ext cx="7102257" cy="2680571"/>
          </a:xfrm>
          <a:prstGeom prst="rect">
            <a:avLst/>
          </a:prstGeom>
          <a:noFill/>
          <a:ln>
            <a:noFill/>
          </a:ln>
          <a:effectLst>
            <a:glow rad="101600">
              <a:schemeClr val="accent1">
                <a:satMod val="175000"/>
                <a:alpha val="40000"/>
              </a:schemeClr>
            </a:glow>
          </a:effectLst>
        </p:spPr>
        <p:txBody>
          <a:bodyPr wrap="square">
            <a:prstTxWarp prst="textDeflateBottom">
              <a:avLst/>
            </a:prstTxWarp>
            <a:spAutoFit/>
            <a:scene3d>
              <a:camera prst="orthographicFront"/>
              <a:lightRig rig="threePt" dir="t"/>
            </a:scene3d>
            <a:sp3d extrusionH="57150">
              <a:bevelT w="38100" h="38100" prst="angle"/>
            </a:sp3d>
          </a:bodyPr>
          <a:lstStyle/>
          <a:p>
            <a:pPr algn="ctr"/>
            <a:r>
              <a:rPr lang="as-IN" sz="5400" b="1" i="1" u="sng" dirty="0">
                <a:ln w="12700">
                  <a:solidFill>
                    <a:schemeClr val="accent1"/>
                  </a:solidFill>
                  <a:prstDash val="solid"/>
                </a:ln>
                <a:solidFill>
                  <a:srgbClr val="CC00CC"/>
                </a:solidFill>
                <a:effectLst>
                  <a:outerShdw dist="38100" dir="2640000" algn="bl" rotWithShape="0">
                    <a:schemeClr val="accent1"/>
                  </a:outerShdw>
                </a:effectLst>
                <a:latin typeface="NikoshBAN" panose="02000000000000000000" pitchFamily="2" charset="0"/>
                <a:cs typeface="NikoshBAN" panose="02000000000000000000" pitchFamily="2" charset="0"/>
              </a:rPr>
              <a:t>আজকের পাঠ</a:t>
            </a:r>
          </a:p>
        </p:txBody>
      </p:sp>
      <p:sp>
        <p:nvSpPr>
          <p:cNvPr id="4" name="TextBox 3"/>
          <p:cNvSpPr txBox="1"/>
          <p:nvPr/>
        </p:nvSpPr>
        <p:spPr>
          <a:xfrm>
            <a:off x="1935270" y="4007285"/>
            <a:ext cx="8242126" cy="1569660"/>
          </a:xfrm>
          <a:prstGeom prst="rect">
            <a:avLst/>
          </a:prstGeom>
          <a:solidFill>
            <a:schemeClr val="bg1"/>
          </a:solidFill>
          <a:scene3d>
            <a:camera prst="orthographicFront"/>
            <a:lightRig rig="threePt" dir="t"/>
          </a:scene3d>
          <a:sp3d>
            <a:bevelT prst="slope"/>
          </a:sp3d>
        </p:spPr>
        <p:txBody>
          <a:bodyPr wrap="square" rtlCol="0">
            <a:spAutoFit/>
          </a:bodyPr>
          <a:lstStyle/>
          <a:p>
            <a:pPr algn="ctr"/>
            <a:r>
              <a:rPr lang="en-US" sz="4800" b="1" dirty="0" err="1" smtClean="0">
                <a:ln w="12700">
                  <a:solidFill>
                    <a:schemeClr val="accent1"/>
                  </a:solidFill>
                  <a:prstDash val="solid"/>
                </a:ln>
                <a:solidFill>
                  <a:srgbClr val="FFFF00"/>
                </a:solidFill>
                <a:effectLst>
                  <a:outerShdw dist="38100" dir="2640000" algn="bl" rotWithShape="0">
                    <a:schemeClr val="accent1"/>
                  </a:outerShdw>
                </a:effectLst>
                <a:latin typeface="NikoshBAN" panose="02000000000000000000" pitchFamily="2" charset="0"/>
                <a:cs typeface="NikoshBAN" panose="02000000000000000000" pitchFamily="2" charset="0"/>
              </a:rPr>
              <a:t>বিচ্যুতিমূলক</a:t>
            </a:r>
            <a:r>
              <a:rPr lang="en-US" sz="4800" b="1" dirty="0" smtClean="0">
                <a:ln w="12700">
                  <a:solidFill>
                    <a:schemeClr val="accent1"/>
                  </a:solidFill>
                  <a:prstDash val="solid"/>
                </a:ln>
                <a:solidFill>
                  <a:srgbClr val="FFFF00"/>
                </a:solidFill>
                <a:effectLst>
                  <a:outerShdw dist="38100" dir="2640000" algn="bl" rotWithShape="0">
                    <a:schemeClr val="accent1"/>
                  </a:outerShdw>
                </a:effectLst>
                <a:latin typeface="NikoshBAN" panose="02000000000000000000" pitchFamily="2" charset="0"/>
                <a:cs typeface="NikoshBAN" panose="02000000000000000000" pitchFamily="2" charset="0"/>
              </a:rPr>
              <a:t> </a:t>
            </a:r>
            <a:r>
              <a:rPr lang="en-US" sz="4800" b="1" dirty="0" err="1" smtClean="0">
                <a:ln w="12700">
                  <a:solidFill>
                    <a:schemeClr val="accent1"/>
                  </a:solidFill>
                  <a:prstDash val="solid"/>
                </a:ln>
                <a:solidFill>
                  <a:srgbClr val="FFFF00"/>
                </a:solidFill>
                <a:effectLst>
                  <a:outerShdw dist="38100" dir="2640000" algn="bl" rotWithShape="0">
                    <a:schemeClr val="accent1"/>
                  </a:outerShdw>
                </a:effectLst>
                <a:latin typeface="NikoshBAN" panose="02000000000000000000" pitchFamily="2" charset="0"/>
                <a:cs typeface="NikoshBAN" panose="02000000000000000000" pitchFamily="2" charset="0"/>
              </a:rPr>
              <a:t>আচরণ</a:t>
            </a:r>
            <a:r>
              <a:rPr lang="en-US" sz="4800" b="1" dirty="0" smtClean="0">
                <a:ln w="12700">
                  <a:solidFill>
                    <a:schemeClr val="accent1"/>
                  </a:solidFill>
                  <a:prstDash val="solid"/>
                </a:ln>
                <a:solidFill>
                  <a:srgbClr val="FFFF00"/>
                </a:solidFill>
                <a:effectLst>
                  <a:outerShdw dist="38100" dir="2640000" algn="bl" rotWithShape="0">
                    <a:schemeClr val="accent1"/>
                  </a:outerShdw>
                </a:effectLst>
                <a:latin typeface="NikoshBAN" panose="02000000000000000000" pitchFamily="2" charset="0"/>
                <a:cs typeface="NikoshBAN" panose="02000000000000000000" pitchFamily="2" charset="0"/>
              </a:rPr>
              <a:t> </a:t>
            </a:r>
            <a:r>
              <a:rPr lang="en-US" sz="4800" b="1" dirty="0" err="1" smtClean="0">
                <a:ln w="12700">
                  <a:solidFill>
                    <a:schemeClr val="accent1"/>
                  </a:solidFill>
                  <a:prstDash val="solid"/>
                </a:ln>
                <a:solidFill>
                  <a:srgbClr val="FFFF00"/>
                </a:solidFill>
                <a:effectLst>
                  <a:outerShdw dist="38100" dir="2640000" algn="bl" rotWithShape="0">
                    <a:schemeClr val="accent1"/>
                  </a:outerShdw>
                </a:effectLst>
                <a:latin typeface="NikoshBAN" panose="02000000000000000000" pitchFamily="2" charset="0"/>
                <a:cs typeface="NikoshBAN" panose="02000000000000000000" pitchFamily="2" charset="0"/>
              </a:rPr>
              <a:t>তত্ত্ব</a:t>
            </a:r>
            <a:endParaRPr lang="en-US" sz="4800" b="1" dirty="0" smtClean="0">
              <a:ln w="12700">
                <a:solidFill>
                  <a:schemeClr val="accent1"/>
                </a:solidFill>
                <a:prstDash val="solid"/>
              </a:ln>
              <a:solidFill>
                <a:srgbClr val="FFFF00"/>
              </a:solidFill>
              <a:effectLst>
                <a:outerShdw dist="38100" dir="2640000" algn="bl" rotWithShape="0">
                  <a:schemeClr val="accent1"/>
                </a:outerShdw>
              </a:effectLst>
              <a:latin typeface="NikoshBAN" panose="02000000000000000000" pitchFamily="2" charset="0"/>
              <a:cs typeface="NikoshBAN" panose="02000000000000000000" pitchFamily="2" charset="0"/>
            </a:endParaRPr>
          </a:p>
          <a:p>
            <a:pPr algn="ctr"/>
            <a:r>
              <a:rPr lang="en-US" sz="4800" b="1" dirty="0" smtClean="0">
                <a:ln w="12700">
                  <a:solidFill>
                    <a:schemeClr val="accent1"/>
                  </a:solidFill>
                  <a:prstDash val="solid"/>
                </a:ln>
                <a:solidFill>
                  <a:srgbClr val="3333FF"/>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Theory of </a:t>
            </a:r>
            <a:r>
              <a:rPr lang="en-US" sz="4800" b="1" dirty="0" err="1" smtClean="0">
                <a:ln w="12700">
                  <a:solidFill>
                    <a:schemeClr val="accent1"/>
                  </a:solidFill>
                  <a:prstDash val="solid"/>
                </a:ln>
                <a:solidFill>
                  <a:srgbClr val="3333FF"/>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Daviant</a:t>
            </a:r>
            <a:r>
              <a:rPr lang="en-US" sz="4800" b="1" dirty="0" smtClean="0">
                <a:ln w="12700">
                  <a:solidFill>
                    <a:schemeClr val="accent1"/>
                  </a:solidFill>
                  <a:prstDash val="solid"/>
                </a:ln>
                <a:solidFill>
                  <a:srgbClr val="3333FF"/>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4800" b="1" dirty="0" err="1" smtClean="0">
                <a:ln w="12700">
                  <a:solidFill>
                    <a:schemeClr val="accent1"/>
                  </a:solidFill>
                  <a:prstDash val="solid"/>
                </a:ln>
                <a:solidFill>
                  <a:srgbClr val="3333FF"/>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Behaviour</a:t>
            </a:r>
            <a:endParaRPr lang="en-US" sz="1200" b="1" dirty="0">
              <a:ln w="12700">
                <a:solidFill>
                  <a:schemeClr val="accent1"/>
                </a:solidFill>
                <a:prstDash val="solid"/>
              </a:ln>
              <a:solidFill>
                <a:srgbClr val="3333FF"/>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769987117"/>
      </p:ext>
    </p:extLst>
  </p:cSld>
  <p:clrMapOvr>
    <a:masterClrMapping/>
  </p:clrMapOvr>
  <mc:AlternateContent xmlns:mc="http://schemas.openxmlformats.org/markup-compatibility/2006" xmlns:p14="http://schemas.microsoft.com/office/powerpoint/2010/main">
    <mc:Choice Requires="p14">
      <p:transition spd="slow" p14:dur="1500" advTm="55450">
        <p14:doors dir="vert"/>
      </p:transition>
    </mc:Choice>
    <mc:Fallback xmlns="">
      <p:transition spd="slow" advTm="5545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2082" y="2855932"/>
            <a:ext cx="10697227" cy="2862322"/>
          </a:xfrm>
          <a:prstGeom prst="rect">
            <a:avLst/>
          </a:prstGeom>
        </p:spPr>
        <p:txBody>
          <a:bodyPr wrap="square">
            <a:spAutoFit/>
          </a:bodyPr>
          <a:lstStyle/>
          <a:p>
            <a:pPr lvl="0">
              <a:lnSpc>
                <a:spcPct val="150000"/>
              </a:lnSpc>
            </a:pPr>
            <a:r>
              <a:rPr lang="en-US" sz="4000" dirty="0" err="1">
                <a:solidFill>
                  <a:srgbClr val="6600FF"/>
                </a:solidFill>
                <a:latin typeface="NikoshBAN" panose="02000000000000000000" pitchFamily="2" charset="0"/>
                <a:cs typeface="NikoshBAN" panose="02000000000000000000" pitchFamily="2" charset="0"/>
              </a:rPr>
              <a:t>এই</a:t>
            </a:r>
            <a:r>
              <a:rPr lang="en-US" sz="4000" dirty="0">
                <a:solidFill>
                  <a:srgbClr val="6600FF"/>
                </a:solidFill>
                <a:latin typeface="NikoshBAN" panose="02000000000000000000" pitchFamily="2" charset="0"/>
                <a:cs typeface="NikoshBAN" panose="02000000000000000000" pitchFamily="2" charset="0"/>
              </a:rPr>
              <a:t> </a:t>
            </a:r>
            <a:r>
              <a:rPr lang="en-US" sz="4000" dirty="0" err="1">
                <a:solidFill>
                  <a:srgbClr val="6600FF"/>
                </a:solidFill>
                <a:latin typeface="NikoshBAN" panose="02000000000000000000" pitchFamily="2" charset="0"/>
                <a:cs typeface="NikoshBAN" panose="02000000000000000000" pitchFamily="2" charset="0"/>
              </a:rPr>
              <a:t>পাঠ</a:t>
            </a:r>
            <a:r>
              <a:rPr lang="en-US" sz="4000" dirty="0">
                <a:solidFill>
                  <a:srgbClr val="6600FF"/>
                </a:solidFill>
                <a:latin typeface="NikoshBAN" panose="02000000000000000000" pitchFamily="2" charset="0"/>
                <a:cs typeface="NikoshBAN" panose="02000000000000000000" pitchFamily="2" charset="0"/>
              </a:rPr>
              <a:t> </a:t>
            </a:r>
            <a:r>
              <a:rPr lang="en-US" sz="4000" dirty="0" err="1">
                <a:solidFill>
                  <a:srgbClr val="6600FF"/>
                </a:solidFill>
                <a:latin typeface="NikoshBAN" panose="02000000000000000000" pitchFamily="2" charset="0"/>
                <a:cs typeface="NikoshBAN" panose="02000000000000000000" pitchFamily="2" charset="0"/>
              </a:rPr>
              <a:t>শেষে</a:t>
            </a:r>
            <a:r>
              <a:rPr lang="en-US" sz="4000" dirty="0">
                <a:solidFill>
                  <a:srgbClr val="6600FF"/>
                </a:solidFill>
                <a:latin typeface="NikoshBAN" panose="02000000000000000000" pitchFamily="2" charset="0"/>
                <a:cs typeface="NikoshBAN" panose="02000000000000000000" pitchFamily="2" charset="0"/>
              </a:rPr>
              <a:t> </a:t>
            </a:r>
            <a:r>
              <a:rPr lang="en-US" sz="4000" dirty="0" err="1">
                <a:solidFill>
                  <a:srgbClr val="6600FF"/>
                </a:solidFill>
                <a:latin typeface="NikoshBAN" panose="02000000000000000000" pitchFamily="2" charset="0"/>
                <a:cs typeface="NikoshBAN" panose="02000000000000000000" pitchFamily="2" charset="0"/>
              </a:rPr>
              <a:t>শিক্ষার্থীরা</a:t>
            </a:r>
            <a:r>
              <a:rPr lang="bn-IN" sz="4000" dirty="0">
                <a:solidFill>
                  <a:srgbClr val="6600FF"/>
                </a:solidFill>
                <a:latin typeface="NikoshBAN" panose="02000000000000000000" pitchFamily="2" charset="0"/>
                <a:cs typeface="NikoshBAN" panose="02000000000000000000" pitchFamily="2" charset="0"/>
              </a:rPr>
              <a:t>—</a:t>
            </a:r>
            <a:endParaRPr lang="en-US" sz="4000" dirty="0">
              <a:solidFill>
                <a:srgbClr val="6600FF"/>
              </a:solidFill>
              <a:latin typeface="NikoshBAN" panose="02000000000000000000" pitchFamily="2" charset="0"/>
              <a:cs typeface="NikoshBAN" panose="02000000000000000000" pitchFamily="2" charset="0"/>
            </a:endParaRPr>
          </a:p>
          <a:p>
            <a:pPr lvl="0">
              <a:lnSpc>
                <a:spcPct val="150000"/>
              </a:lnSpc>
            </a:pPr>
            <a:r>
              <a:rPr lang="en-US" sz="4000" dirty="0" err="1">
                <a:solidFill>
                  <a:srgbClr val="CC00CC"/>
                </a:solidFill>
                <a:latin typeface="NikoshBAN" panose="02000000000000000000" pitchFamily="2" charset="0"/>
                <a:cs typeface="NikoshBAN" panose="02000000000000000000" pitchFamily="2" charset="0"/>
              </a:rPr>
              <a:t>বিচ্যুতি</a:t>
            </a:r>
            <a:r>
              <a:rPr lang="en-US" sz="4000" dirty="0">
                <a:solidFill>
                  <a:srgbClr val="CC00CC"/>
                </a:solidFill>
                <a:latin typeface="NikoshBAN" panose="02000000000000000000" pitchFamily="2" charset="0"/>
                <a:cs typeface="NikoshBAN" panose="02000000000000000000" pitchFamily="2" charset="0"/>
              </a:rPr>
              <a:t> </a:t>
            </a:r>
            <a:r>
              <a:rPr lang="en-US" sz="4000" dirty="0" err="1">
                <a:solidFill>
                  <a:srgbClr val="CC00CC"/>
                </a:solidFill>
                <a:latin typeface="NikoshBAN" panose="02000000000000000000" pitchFamily="2" charset="0"/>
                <a:cs typeface="NikoshBAN" panose="02000000000000000000" pitchFamily="2" charset="0"/>
              </a:rPr>
              <a:t>কী</a:t>
            </a:r>
            <a:r>
              <a:rPr lang="en-US" sz="4000" dirty="0">
                <a:solidFill>
                  <a:srgbClr val="CC00CC"/>
                </a:solidFill>
                <a:latin typeface="NikoshBAN" panose="02000000000000000000" pitchFamily="2" charset="0"/>
                <a:cs typeface="NikoshBAN" panose="02000000000000000000" pitchFamily="2" charset="0"/>
              </a:rPr>
              <a:t> </a:t>
            </a:r>
            <a:r>
              <a:rPr lang="en-US" sz="4000" dirty="0" err="1">
                <a:solidFill>
                  <a:srgbClr val="CC00CC"/>
                </a:solidFill>
                <a:latin typeface="NikoshBAN" panose="02000000000000000000" pitchFamily="2" charset="0"/>
                <a:cs typeface="NikoshBAN" panose="02000000000000000000" pitchFamily="2" charset="0"/>
              </a:rPr>
              <a:t>তা</a:t>
            </a:r>
            <a:r>
              <a:rPr lang="en-US" sz="4000" dirty="0">
                <a:solidFill>
                  <a:srgbClr val="CC00CC"/>
                </a:solidFill>
                <a:latin typeface="NikoshBAN" panose="02000000000000000000" pitchFamily="2" charset="0"/>
                <a:cs typeface="NikoshBAN" panose="02000000000000000000" pitchFamily="2" charset="0"/>
              </a:rPr>
              <a:t> </a:t>
            </a:r>
            <a:r>
              <a:rPr lang="en-US" sz="4000" dirty="0" err="1">
                <a:solidFill>
                  <a:srgbClr val="CC00CC"/>
                </a:solidFill>
                <a:latin typeface="NikoshBAN" panose="02000000000000000000" pitchFamily="2" charset="0"/>
                <a:cs typeface="NikoshBAN" panose="02000000000000000000" pitchFamily="2" charset="0"/>
              </a:rPr>
              <a:t>বলতে</a:t>
            </a:r>
            <a:r>
              <a:rPr lang="en-US" sz="4000" dirty="0">
                <a:solidFill>
                  <a:srgbClr val="CC00CC"/>
                </a:solidFill>
                <a:latin typeface="NikoshBAN" panose="02000000000000000000" pitchFamily="2" charset="0"/>
                <a:cs typeface="NikoshBAN" panose="02000000000000000000" pitchFamily="2" charset="0"/>
              </a:rPr>
              <a:t> </a:t>
            </a:r>
            <a:r>
              <a:rPr lang="en-US" sz="4000" dirty="0" err="1">
                <a:solidFill>
                  <a:srgbClr val="CC00CC"/>
                </a:solidFill>
                <a:latin typeface="NikoshBAN" panose="02000000000000000000" pitchFamily="2" charset="0"/>
                <a:cs typeface="NikoshBAN" panose="02000000000000000000" pitchFamily="2" charset="0"/>
              </a:rPr>
              <a:t>পারবে</a:t>
            </a:r>
            <a:endParaRPr lang="en-US" sz="4000" dirty="0">
              <a:solidFill>
                <a:srgbClr val="CC00CC"/>
              </a:solidFill>
              <a:latin typeface="NikoshBAN" panose="02000000000000000000" pitchFamily="2" charset="0"/>
              <a:cs typeface="NikoshBAN" panose="02000000000000000000" pitchFamily="2" charset="0"/>
            </a:endParaRPr>
          </a:p>
          <a:p>
            <a:pPr lvl="0">
              <a:lnSpc>
                <a:spcPct val="150000"/>
              </a:lnSpc>
            </a:pPr>
            <a:r>
              <a:rPr lang="en-US" sz="4000" dirty="0" err="1" smtClean="0">
                <a:latin typeface="NikoshBAN" panose="02000000000000000000" pitchFamily="2" charset="0"/>
                <a:cs typeface="NikoshBAN" panose="02000000000000000000" pitchFamily="2" charset="0"/>
              </a:rPr>
              <a:t>বিচ্যুতিমূলক</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আচরণ</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বিশ্লেষণে</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গুরুত্বপূর্ণ</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তত্ত্ব</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ব্যাখ্যা</a:t>
            </a:r>
            <a:r>
              <a:rPr lang="en-US" sz="4000" dirty="0" smtClean="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করতে</a:t>
            </a:r>
            <a:r>
              <a:rPr lang="en-US" sz="4000" dirty="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পারব</a:t>
            </a:r>
            <a:endParaRPr lang="en-US" sz="4000" dirty="0">
              <a:latin typeface="NikoshBAN" panose="02000000000000000000" pitchFamily="2" charset="0"/>
              <a:cs typeface="NikoshBAN" panose="02000000000000000000" pitchFamily="2" charset="0"/>
            </a:endParaRPr>
          </a:p>
        </p:txBody>
      </p:sp>
      <p:sp>
        <p:nvSpPr>
          <p:cNvPr id="2" name="Right Arrow Callout 1"/>
          <p:cNvSpPr/>
          <p:nvPr/>
        </p:nvSpPr>
        <p:spPr>
          <a:xfrm>
            <a:off x="0" y="4096010"/>
            <a:ext cx="1002082" cy="576198"/>
          </a:xfrm>
          <a:prstGeom prst="rightArrowCallout">
            <a:avLst/>
          </a:prstGeom>
          <a:solidFill>
            <a:srgbClr val="9900FF"/>
          </a:solidFill>
          <a:ln w="28575">
            <a:solidFill>
              <a:srgbClr val="00B05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bg1"/>
                </a:solidFill>
              </a:rPr>
              <a:t>1</a:t>
            </a:r>
            <a:endParaRPr lang="en-US" sz="3600" dirty="0">
              <a:solidFill>
                <a:schemeClr val="bg1"/>
              </a:solidFill>
            </a:endParaRPr>
          </a:p>
        </p:txBody>
      </p:sp>
      <p:sp>
        <p:nvSpPr>
          <p:cNvPr id="8" name="Right Arrow Callout 7"/>
          <p:cNvSpPr/>
          <p:nvPr/>
        </p:nvSpPr>
        <p:spPr>
          <a:xfrm>
            <a:off x="25052" y="4907132"/>
            <a:ext cx="1002082" cy="576198"/>
          </a:xfrm>
          <a:prstGeom prst="rightArrowCallout">
            <a:avLst/>
          </a:prstGeom>
          <a:solidFill>
            <a:srgbClr val="9900FF"/>
          </a:solidFill>
          <a:ln w="28575">
            <a:solidFill>
              <a:srgbClr val="00B05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bg1"/>
                </a:solidFill>
              </a:rPr>
              <a:t>২</a:t>
            </a:r>
            <a:endParaRPr lang="en-US" sz="3600" dirty="0">
              <a:solidFill>
                <a:schemeClr val="bg1"/>
              </a:solidFill>
            </a:endParaRPr>
          </a:p>
        </p:txBody>
      </p:sp>
      <p:sp>
        <p:nvSpPr>
          <p:cNvPr id="9" name="Title 1"/>
          <p:cNvSpPr txBox="1">
            <a:spLocks/>
          </p:cNvSpPr>
          <p:nvPr/>
        </p:nvSpPr>
        <p:spPr>
          <a:xfrm>
            <a:off x="3407079" y="551146"/>
            <a:ext cx="5411244" cy="1991637"/>
          </a:xfrm>
          <a:prstGeom prst="rect">
            <a:avLst/>
          </a:prstGeom>
        </p:spPr>
        <p:txBody>
          <a:bodyPr vert="horz" lIns="91440" tIns="45720" rIns="91440" bIns="45720" numCol="1" rtlCol="0" anchor="b">
            <a:prstTxWarp prst="textDeflateBottom">
              <a:avLst/>
            </a:prstTxWarp>
            <a:noAutofit/>
            <a:scene3d>
              <a:camera prst="orthographicFront"/>
              <a:lightRig rig="threePt" dir="t"/>
            </a:scene3d>
            <a:sp3d extrusionH="57150">
              <a:bevelT h="25400" prst="softRound"/>
            </a:sp3d>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fontAlgn="auto">
              <a:spcAft>
                <a:spcPts val="0"/>
              </a:spcAft>
            </a:pPr>
            <a:r>
              <a:rPr lang="en-US" sz="8000" b="1" i="1" u="sng" spc="0" dirty="0" err="1">
                <a:ln w="6600">
                  <a:solidFill>
                    <a:schemeClr val="accent2"/>
                  </a:solidFill>
                  <a:prstDash val="solid"/>
                </a:ln>
                <a:solidFill>
                  <a:srgbClr val="9900FF"/>
                </a:solidFill>
                <a:effectLst>
                  <a:outerShdw dist="38100" dir="2700000" algn="tl" rotWithShape="0">
                    <a:schemeClr val="accent2"/>
                  </a:outerShdw>
                </a:effectLst>
                <a:latin typeface="NikoshBAN" pitchFamily="2" charset="0"/>
                <a:cs typeface="NikoshBAN" pitchFamily="2" charset="0"/>
              </a:rPr>
              <a:t>শিখনফল</a:t>
            </a:r>
            <a:endParaRPr lang="en-US" sz="8000" b="1" i="1" u="sng" spc="0" dirty="0">
              <a:ln w="6600">
                <a:solidFill>
                  <a:schemeClr val="accent2"/>
                </a:solidFill>
                <a:prstDash val="solid"/>
              </a:ln>
              <a:solidFill>
                <a:srgbClr val="9900FF"/>
              </a:solidFill>
              <a:effectLst>
                <a:outerShdw dist="38100" dir="2700000" algn="tl" rotWithShape="0">
                  <a:schemeClr val="accent2"/>
                </a:outerShdw>
              </a:effectLst>
              <a:latin typeface="NikoshBAN" pitchFamily="2" charset="0"/>
              <a:cs typeface="NikoshBAN" pitchFamily="2" charset="0"/>
            </a:endParaRPr>
          </a:p>
        </p:txBody>
      </p:sp>
    </p:spTree>
    <p:extLst>
      <p:ext uri="{BB962C8B-B14F-4D97-AF65-F5344CB8AC3E}">
        <p14:creationId xmlns:p14="http://schemas.microsoft.com/office/powerpoint/2010/main" val="25096608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41742" y="1465546"/>
            <a:ext cx="7928976" cy="4233796"/>
          </a:xfrm>
          <a:prstGeom prst="rect">
            <a:avLst/>
          </a:prstGeom>
          <a:noFill/>
        </p:spPr>
        <p:txBody>
          <a:bodyPr wrap="square" rtlCol="0">
            <a:prstTxWarp prst="textArchUpPour">
              <a:avLst/>
            </a:prstTxWarp>
            <a:spAutoFit/>
            <a:scene3d>
              <a:camera prst="orthographicFront"/>
              <a:lightRig rig="threePt" dir="t"/>
            </a:scene3d>
            <a:sp3d extrusionH="57150">
              <a:bevelT w="38100" h="38100" prst="angle"/>
            </a:sp3d>
          </a:bodyPr>
          <a:lstStyle/>
          <a:p>
            <a:pPr algn="ctr"/>
            <a:r>
              <a:rPr lang="en-US" b="1" u="sng" dirty="0" err="1" smtClean="0">
                <a:ln w="6600">
                  <a:solidFill>
                    <a:schemeClr val="accent2"/>
                  </a:solidFill>
                  <a:prstDash val="solid"/>
                </a:ln>
                <a:solidFill>
                  <a:srgbClr val="EBA781"/>
                </a:solidFill>
                <a:effectLst>
                  <a:outerShdw dist="38100" dir="2700000" algn="tl" rotWithShape="0">
                    <a:schemeClr val="accent2"/>
                  </a:outerShdw>
                </a:effectLst>
                <a:latin typeface="NikoshBAN" panose="02000000000000000000" pitchFamily="2" charset="0"/>
                <a:cs typeface="NikoshBAN" panose="02000000000000000000" pitchFamily="2" charset="0"/>
              </a:rPr>
              <a:t>বিষয়বস্তু</a:t>
            </a:r>
            <a:r>
              <a:rPr lang="en-US" b="1" u="sng" dirty="0" smtClean="0">
                <a:ln w="6600">
                  <a:solidFill>
                    <a:schemeClr val="accent2"/>
                  </a:solidFill>
                  <a:prstDash val="solid"/>
                </a:ln>
                <a:solidFill>
                  <a:srgbClr val="EBA781"/>
                </a:solidFill>
                <a:effectLst>
                  <a:outerShdw dist="38100" dir="2700000" algn="tl" rotWithShape="0">
                    <a:schemeClr val="accent2"/>
                  </a:outerShdw>
                </a:effectLst>
                <a:latin typeface="NikoshBAN" panose="02000000000000000000" pitchFamily="2" charset="0"/>
                <a:cs typeface="NikoshBAN" panose="02000000000000000000" pitchFamily="2" charset="0"/>
              </a:rPr>
              <a:t> </a:t>
            </a:r>
            <a:r>
              <a:rPr lang="en-US" b="1" u="sng" dirty="0" err="1" smtClean="0">
                <a:ln w="6600">
                  <a:solidFill>
                    <a:schemeClr val="accent2"/>
                  </a:solidFill>
                  <a:prstDash val="solid"/>
                </a:ln>
                <a:solidFill>
                  <a:srgbClr val="EBA781"/>
                </a:solidFill>
                <a:effectLst>
                  <a:outerShdw dist="38100" dir="2700000" algn="tl" rotWithShape="0">
                    <a:schemeClr val="accent2"/>
                  </a:outerShdw>
                </a:effectLst>
                <a:latin typeface="NikoshBAN" panose="02000000000000000000" pitchFamily="2" charset="0"/>
                <a:cs typeface="NikoshBAN" panose="02000000000000000000" pitchFamily="2" charset="0"/>
              </a:rPr>
              <a:t>আলোচনা</a:t>
            </a:r>
            <a:endParaRPr lang="en-US" b="1" u="sng" dirty="0">
              <a:ln w="6600">
                <a:solidFill>
                  <a:schemeClr val="accent2"/>
                </a:solidFill>
                <a:prstDash val="solid"/>
              </a:ln>
              <a:solidFill>
                <a:srgbClr val="EBA781"/>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sp>
        <p:nvSpPr>
          <p:cNvPr id="4" name="TextBox 3"/>
          <p:cNvSpPr txBox="1"/>
          <p:nvPr/>
        </p:nvSpPr>
        <p:spPr>
          <a:xfrm>
            <a:off x="5179512" y="3845490"/>
            <a:ext cx="1653436" cy="461665"/>
          </a:xfrm>
          <a:prstGeom prst="rect">
            <a:avLst/>
          </a:prstGeom>
          <a:solidFill>
            <a:schemeClr val="bg1"/>
          </a:solidFill>
          <a:scene3d>
            <a:camera prst="orthographicFront"/>
            <a:lightRig rig="threePt" dir="t"/>
          </a:scene3d>
          <a:sp3d>
            <a:bevelT prst="slope"/>
          </a:sp3d>
        </p:spPr>
        <p:txBody>
          <a:bodyPr wrap="square" rtlCol="0">
            <a:spAutoFit/>
          </a:bodyPr>
          <a:lstStyle/>
          <a:p>
            <a:pPr algn="ctr"/>
            <a:r>
              <a:rPr lang="en-US" sz="2400" dirty="0" smtClean="0"/>
              <a:t>৪০ </a:t>
            </a:r>
            <a:r>
              <a:rPr lang="en-US" sz="2400" dirty="0" err="1" smtClean="0"/>
              <a:t>মিনিট</a:t>
            </a:r>
            <a:endParaRPr lang="en-US" sz="2400" dirty="0"/>
          </a:p>
        </p:txBody>
      </p:sp>
    </p:spTree>
    <p:extLst>
      <p:ext uri="{BB962C8B-B14F-4D97-AF65-F5344CB8AC3E}">
        <p14:creationId xmlns:p14="http://schemas.microsoft.com/office/powerpoint/2010/main" val="42014009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0.7|1.4"/>
</p:tagLst>
</file>

<file path=ppt/tags/tag2.xml><?xml version="1.0" encoding="utf-8"?>
<p:tagLst xmlns:a="http://schemas.openxmlformats.org/drawingml/2006/main" xmlns:r="http://schemas.openxmlformats.org/officeDocument/2006/relationships" xmlns:p="http://schemas.openxmlformats.org/presentationml/2006/main">
  <p:tag name="TIMING" val="|1|2"/>
</p:tagLst>
</file>

<file path=ppt/tags/tag3.xml><?xml version="1.0" encoding="utf-8"?>
<p:tagLst xmlns:a="http://schemas.openxmlformats.org/drawingml/2006/main" xmlns:r="http://schemas.openxmlformats.org/officeDocument/2006/relationships" xmlns:p="http://schemas.openxmlformats.org/presentationml/2006/main">
  <p:tag name="TIMING" val="|1.3|1.7"/>
</p:tagLst>
</file>

<file path=ppt/tags/tag4.xml><?xml version="1.0" encoding="utf-8"?>
<p:tagLst xmlns:a="http://schemas.openxmlformats.org/drawingml/2006/main" xmlns:r="http://schemas.openxmlformats.org/officeDocument/2006/relationships" xmlns:p="http://schemas.openxmlformats.org/presentationml/2006/main">
  <p:tag name="TIMING" val="|0.9|2"/>
</p:tagLst>
</file>

<file path=ppt/tags/tag5.xml><?xml version="1.0" encoding="utf-8"?>
<p:tagLst xmlns:a="http://schemas.openxmlformats.org/drawingml/2006/main" xmlns:r="http://schemas.openxmlformats.org/officeDocument/2006/relationships" xmlns:p="http://schemas.openxmlformats.org/presentationml/2006/main">
  <p:tag name="TIMING" val="|0.9|1.7"/>
</p:tagLst>
</file>

<file path=ppt/tags/tag6.xml><?xml version="1.0" encoding="utf-8"?>
<p:tagLst xmlns:a="http://schemas.openxmlformats.org/drawingml/2006/main" xmlns:r="http://schemas.openxmlformats.org/officeDocument/2006/relationships" xmlns:p="http://schemas.openxmlformats.org/presentationml/2006/main">
  <p:tag name="TIMING" val="|1.1|1.8"/>
</p:tagLst>
</file>

<file path=ppt/tags/tag7.xml><?xml version="1.0" encoding="utf-8"?>
<p:tagLst xmlns:a="http://schemas.openxmlformats.org/drawingml/2006/main" xmlns:r="http://schemas.openxmlformats.org/officeDocument/2006/relationships" xmlns:p="http://schemas.openxmlformats.org/presentationml/2006/main">
  <p:tag name="TIMING" val="|0|2.4"/>
</p:tagLst>
</file>

<file path=ppt/tags/tag8.xml><?xml version="1.0" encoding="utf-8"?>
<p:tagLst xmlns:a="http://schemas.openxmlformats.org/drawingml/2006/main" xmlns:r="http://schemas.openxmlformats.org/officeDocument/2006/relationships" xmlns:p="http://schemas.openxmlformats.org/presentationml/2006/main">
  <p:tag name="TIMING" val="|0.9|1.8"/>
</p:tagLst>
</file>

<file path=ppt/tags/tag9.xml><?xml version="1.0" encoding="utf-8"?>
<p:tagLst xmlns:a="http://schemas.openxmlformats.org/drawingml/2006/main" xmlns:r="http://schemas.openxmlformats.org/officeDocument/2006/relationships" xmlns:p="http://schemas.openxmlformats.org/presentationml/2006/main">
  <p:tag name="TIMING" val="|1.1|2.2"/>
</p:tagLst>
</file>

<file path=ppt/theme/theme1.xml><?xml version="1.0" encoding="utf-8"?>
<a:theme xmlns:a="http://schemas.openxmlformats.org/drawingml/2006/main" name="LuminousVTI">
  <a:themeElements>
    <a:clrScheme name="AnalogousFromDarkSeedLeftStep">
      <a:dk1>
        <a:srgbClr val="000000"/>
      </a:dk1>
      <a:lt1>
        <a:srgbClr val="FFFFFF"/>
      </a:lt1>
      <a:dk2>
        <a:srgbClr val="321C1D"/>
      </a:dk2>
      <a:lt2>
        <a:srgbClr val="F0F3F2"/>
      </a:lt2>
      <a:accent1>
        <a:srgbClr val="DF3185"/>
      </a:accent1>
      <a:accent2>
        <a:srgbClr val="CD1FBB"/>
      </a:accent2>
      <a:accent3>
        <a:srgbClr val="A831DF"/>
      </a:accent3>
      <a:accent4>
        <a:srgbClr val="562AD0"/>
      </a:accent4>
      <a:accent5>
        <a:srgbClr val="314ADF"/>
      </a:accent5>
      <a:accent6>
        <a:srgbClr val="1F81CD"/>
      </a:accent6>
      <a:hlink>
        <a:srgbClr val="423FBF"/>
      </a:hlink>
      <a:folHlink>
        <a:srgbClr val="7F7F7F"/>
      </a:folHlink>
    </a:clrScheme>
    <a:fontScheme name="Custom 21">
      <a:majorFont>
        <a:latin typeface="NikoshBAN"/>
        <a:ea typeface=""/>
        <a:cs typeface=""/>
      </a:majorFont>
      <a:minorFont>
        <a:latin typeface="NikoshB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uminousVTI" id="{3EBF12FF-FD44-415B-AB75-5B4F7E5C3AC4}" vid="{521B7FAE-6A8D-4468-B79A-0706294A0D4A}"/>
    </a:ext>
  </a:extLst>
</a:theme>
</file>

<file path=docProps/app.xml><?xml version="1.0" encoding="utf-8"?>
<Properties xmlns="http://schemas.openxmlformats.org/officeDocument/2006/extended-properties" xmlns:vt="http://schemas.openxmlformats.org/officeDocument/2006/docPropsVTypes">
  <TotalTime>2567</TotalTime>
  <Words>395</Words>
  <Application>Microsoft Office PowerPoint</Application>
  <PresentationFormat>Widescreen</PresentationFormat>
  <Paragraphs>111</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Angsana New</vt:lpstr>
      <vt:lpstr>Arial</vt:lpstr>
      <vt:lpstr>Cambria Math</vt:lpstr>
      <vt:lpstr>NikoshBAN</vt:lpstr>
      <vt:lpstr>Times New Roman</vt:lpstr>
      <vt:lpstr>Wingdings</vt:lpstr>
      <vt:lpstr>LuminousVTI</vt:lpstr>
      <vt:lpstr>PowerPoint Presentation</vt:lpstr>
      <vt:lpstr>শিক্ষক পরিচিতি</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Mohammed Naimuddin Hasan Tibrijee</dc:creator>
  <cp:lastModifiedBy>Windows User</cp:lastModifiedBy>
  <cp:revision>262</cp:revision>
  <dcterms:created xsi:type="dcterms:W3CDTF">2020-10-25T15:14:24Z</dcterms:created>
  <dcterms:modified xsi:type="dcterms:W3CDTF">2021-03-07T11:27:31Z</dcterms:modified>
</cp:coreProperties>
</file>